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Average"/>
      <p:regular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625ea7f388_0_1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625ea7f388_0_1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625ea7f388_0_1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625ea7f388_0_1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625ea7f388_0_1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625ea7f388_0_1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625ea7f388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" name="Google Shape;568;g625ea7f388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625ea7f388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625ea7f388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25ea7f38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25ea7f38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25ea7f38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25ea7f38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25ea7f388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25ea7f388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625ea7f388_0_4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625ea7f388_0_4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25ea7f388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625ea7f388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625ea7f388_0_1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625ea7f388_0_1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625ea7f388_0_4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625ea7f388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625ea7f388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625ea7f388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slide" Target="/ppt/slides/slide9.xml"/><Relationship Id="rId7" Type="http://schemas.openxmlformats.org/officeDocument/2006/relationships/slide" Target="/ppt/slides/slide10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Parking Vacancies Detection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Athens University of Economics &amp; Business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2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Methodology - R.CNN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41" name="Google Shape;541;p22"/>
          <p:cNvSpPr txBox="1"/>
          <p:nvPr/>
        </p:nvSpPr>
        <p:spPr>
          <a:xfrm>
            <a:off x="1725225" y="1425175"/>
            <a:ext cx="10395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First Stage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2" name="Google Shape;542;p22"/>
          <p:cNvSpPr txBox="1"/>
          <p:nvPr/>
        </p:nvSpPr>
        <p:spPr>
          <a:xfrm>
            <a:off x="6260325" y="1425175"/>
            <a:ext cx="13692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Second</a:t>
            </a: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Stage</a:t>
            </a:r>
            <a:endParaRPr sz="1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3" name="Google Shape;543;p22"/>
          <p:cNvSpPr txBox="1"/>
          <p:nvPr/>
        </p:nvSpPr>
        <p:spPr>
          <a:xfrm>
            <a:off x="600150" y="2041950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Neural Net. RPN scans all FPN top-bottom pathways and propose regions which may contain objects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4" name="Google Shape;544;p22"/>
          <p:cNvSpPr txBox="1"/>
          <p:nvPr/>
        </p:nvSpPr>
        <p:spPr>
          <a:xfrm>
            <a:off x="600150" y="2687275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Anchors is a method bund features to its raw image location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5" name="Google Shape;545;p22"/>
          <p:cNvSpPr txBox="1"/>
          <p:nvPr/>
        </p:nvSpPr>
        <p:spPr>
          <a:xfrm>
            <a:off x="600150" y="3332600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Ground-truth classes and bounding boxes are assigned to individual anchors according to IoU value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6" name="Google Shape;546;p22"/>
          <p:cNvSpPr txBox="1"/>
          <p:nvPr/>
        </p:nvSpPr>
        <p:spPr>
          <a:xfrm>
            <a:off x="600150" y="3977925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RPN figure out where of the feature map get an object and what size the bounding box is.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7" name="Google Shape;547;p22"/>
          <p:cNvSpPr txBox="1"/>
          <p:nvPr/>
        </p:nvSpPr>
        <p:spPr>
          <a:xfrm>
            <a:off x="5017350" y="2041950"/>
            <a:ext cx="3611100" cy="5298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Neural Network takes proposed regions by stage 1 and assign to several specific areas of a feature map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8" name="Google Shape;548;p22"/>
          <p:cNvSpPr txBox="1"/>
          <p:nvPr/>
        </p:nvSpPr>
        <p:spPr>
          <a:xfrm>
            <a:off x="5017350" y="2687275"/>
            <a:ext cx="3611100" cy="5298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It scans these areas and generates object classes, bounding boxes and masks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49" name="Google Shape;549;p22"/>
          <p:cNvSpPr txBox="1"/>
          <p:nvPr/>
        </p:nvSpPr>
        <p:spPr>
          <a:xfrm>
            <a:off x="5017350" y="3332600"/>
            <a:ext cx="3611100" cy="5298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Without anchors, it uses ROI Align to locate the relevant areas of feature map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23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Methodology </a:t>
            </a:r>
            <a:r>
              <a:rPr lang="en">
                <a:solidFill>
                  <a:schemeClr val="lt1"/>
                </a:solidFill>
              </a:rPr>
              <a:t>- ResNet 50</a:t>
            </a:r>
            <a:endParaRPr sz="14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5" name="Google Shape;555;p23"/>
          <p:cNvSpPr txBox="1"/>
          <p:nvPr/>
        </p:nvSpPr>
        <p:spPr>
          <a:xfrm>
            <a:off x="600150" y="1709775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Instead of trying to learn some features it learn from residuals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56" name="Google Shape;556;p23"/>
          <p:cNvSpPr txBox="1"/>
          <p:nvPr/>
        </p:nvSpPr>
        <p:spPr>
          <a:xfrm>
            <a:off x="600150" y="2430100"/>
            <a:ext cx="3611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Residuals are a </a:t>
            </a: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subtraction</a:t>
            </a: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of features learned from input of the layer.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57" name="Google Shape;557;p23"/>
          <p:cNvSpPr txBox="1"/>
          <p:nvPr/>
        </p:nvSpPr>
        <p:spPr>
          <a:xfrm>
            <a:off x="4907825" y="3139700"/>
            <a:ext cx="3611100" cy="5298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ResNet 50 uses shortcut connection - Directly connects nth layer to (n+x)th layer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58" name="Google Shape;558;p23"/>
          <p:cNvSpPr txBox="1"/>
          <p:nvPr/>
        </p:nvSpPr>
        <p:spPr>
          <a:xfrm>
            <a:off x="4907825" y="3860050"/>
            <a:ext cx="3611100" cy="529800"/>
          </a:xfrm>
          <a:prstGeom prst="rect">
            <a:avLst/>
          </a:prstGeom>
          <a:solidFill>
            <a:srgbClr val="76A5A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Easier from training deep convolutional neural networks and degrading is resolved.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4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Results </a:t>
            </a:r>
            <a:endParaRPr sz="14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:\Users\Cloudyx\AppData\Local\Microsoft\Windows\INetCache\Content.MSO\9867CF76.tmp" id="564" name="Google Shape;5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1775"/>
            <a:ext cx="4541100" cy="3381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C:\Users\Cloudyx\AppData\Local\Microsoft\Windows\INetCache\Content.MSO\E6FFC2F4.tmp" id="565" name="Google Shape;56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1100" y="1161775"/>
            <a:ext cx="4450499" cy="338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25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Results </a:t>
            </a:r>
            <a:endParaRPr sz="1400">
              <a:solidFill>
                <a:srgbClr val="0000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C:\Users\Cloudyx\AppData\Local\Microsoft\Windows\INetCache\Content.MSO\CC00CACC.tmp" id="571" name="Google Shape;571;p25" title="Our CNN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61775"/>
            <a:ext cx="4419600" cy="1977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C:\Users\Cloudyx\AppData\Local\Microsoft\Windows\INetCache\Content.MSO\FA60C922.tmp" id="572" name="Google Shape;57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025" y="3085500"/>
            <a:ext cx="4419600" cy="205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descr="C:\Users\Cloudyx\AppData\Local\Microsoft\Windows\INetCache\Content.MSO\2FFC678E.tmp" id="573" name="Google Shape;573;p25" title="hhh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9625" y="1071575"/>
            <a:ext cx="4524300" cy="4071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6"/>
          <p:cNvSpPr txBox="1"/>
          <p:nvPr>
            <p:ph type="ctrTitle"/>
          </p:nvPr>
        </p:nvSpPr>
        <p:spPr>
          <a:xfrm>
            <a:off x="671250" y="1621050"/>
            <a:ext cx="7801500" cy="9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About 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275" y="1706550"/>
            <a:ext cx="708600" cy="708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2275" y="2968075"/>
            <a:ext cx="708600" cy="709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2423575" y="1706550"/>
            <a:ext cx="5143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Synefakis Konstantinos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Computer Engineering and Informatics - University of Patras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2423575" y="3036625"/>
            <a:ext cx="5763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Mantziaris Nikolaos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Business Administration -Athens University of Economics and Business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About the Idea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75" name="Google Shape;75;p15"/>
          <p:cNvGrpSpPr/>
          <p:nvPr/>
        </p:nvGrpSpPr>
        <p:grpSpPr>
          <a:xfrm>
            <a:off x="5628371" y="3361254"/>
            <a:ext cx="3515619" cy="1782255"/>
            <a:chOff x="0" y="0"/>
            <a:chExt cx="2147483647" cy="2147483647"/>
          </a:xfrm>
        </p:grpSpPr>
        <p:sp>
          <p:nvSpPr>
            <p:cNvPr id="76" name="Google Shape;76;p15"/>
            <p:cNvSpPr/>
            <p:nvPr/>
          </p:nvSpPr>
          <p:spPr>
            <a:xfrm>
              <a:off x="795261933" y="1596037710"/>
              <a:ext cx="106219308" cy="493143091"/>
            </a:xfrm>
            <a:custGeom>
              <a:rect b="b" l="l" r="r" t="t"/>
              <a:pathLst>
                <a:path extrusionOk="0" h="894" w="509">
                  <a:moveTo>
                    <a:pt x="508" y="893"/>
                  </a:moveTo>
                  <a:lnTo>
                    <a:pt x="0" y="893"/>
                  </a:lnTo>
                  <a:lnTo>
                    <a:pt x="0" y="32"/>
                  </a:lnTo>
                  <a:cubicBezTo>
                    <a:pt x="0" y="14"/>
                    <a:pt x="14" y="0"/>
                    <a:pt x="33" y="0"/>
                  </a:cubicBezTo>
                  <a:lnTo>
                    <a:pt x="508" y="293"/>
                  </a:lnTo>
                  <a:lnTo>
                    <a:pt x="508" y="89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802651104" y="1596037710"/>
              <a:ext cx="396245021" cy="162760992"/>
            </a:xfrm>
            <a:custGeom>
              <a:rect b="b" l="l" r="r" t="t"/>
              <a:pathLst>
                <a:path extrusionOk="0" h="294" w="1893">
                  <a:moveTo>
                    <a:pt x="0" y="0"/>
                  </a:moveTo>
                  <a:lnTo>
                    <a:pt x="1440" y="0"/>
                  </a:lnTo>
                  <a:lnTo>
                    <a:pt x="1892" y="293"/>
                  </a:lnTo>
                  <a:lnTo>
                    <a:pt x="452" y="293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901481106" y="1758798829"/>
              <a:ext cx="297414884" cy="330382097"/>
            </a:xfrm>
            <a:custGeom>
              <a:rect b="b" l="l" r="r" t="t"/>
              <a:pathLst>
                <a:path extrusionOk="0" h="601" w="1418">
                  <a:moveTo>
                    <a:pt x="708" y="600"/>
                  </a:moveTo>
                  <a:lnTo>
                    <a:pt x="0" y="600"/>
                  </a:lnTo>
                  <a:lnTo>
                    <a:pt x="0" y="0"/>
                  </a:lnTo>
                  <a:lnTo>
                    <a:pt x="1417" y="0"/>
                  </a:lnTo>
                  <a:lnTo>
                    <a:pt x="1417" y="600"/>
                  </a:lnTo>
                  <a:lnTo>
                    <a:pt x="708" y="60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1043723132" y="1940995489"/>
              <a:ext cx="21244211" cy="14818531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932885268" y="1880262626"/>
              <a:ext cx="76663134" cy="89884127"/>
            </a:xfrm>
            <a:custGeom>
              <a:rect b="b" l="l" r="r" t="t"/>
              <a:pathLst>
                <a:path extrusionOk="0" h="162" w="367">
                  <a:moveTo>
                    <a:pt x="183" y="0"/>
                  </a:moveTo>
                  <a:lnTo>
                    <a:pt x="366" y="0"/>
                  </a:lnTo>
                  <a:lnTo>
                    <a:pt x="366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091752819" y="1880262626"/>
              <a:ext cx="76663136" cy="89884127"/>
            </a:xfrm>
            <a:custGeom>
              <a:rect b="b" l="l" r="r" t="t"/>
              <a:pathLst>
                <a:path extrusionOk="0" h="162" w="368">
                  <a:moveTo>
                    <a:pt x="184" y="0"/>
                  </a:moveTo>
                  <a:lnTo>
                    <a:pt x="367" y="0"/>
                  </a:lnTo>
                  <a:lnTo>
                    <a:pt x="367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516319944" y="444559026"/>
              <a:ext cx="346367983" cy="1644621807"/>
            </a:xfrm>
            <a:custGeom>
              <a:rect b="b" l="l" r="r" t="t"/>
              <a:pathLst>
                <a:path extrusionOk="0" h="2985" w="1652">
                  <a:moveTo>
                    <a:pt x="826" y="0"/>
                  </a:moveTo>
                  <a:lnTo>
                    <a:pt x="1651" y="0"/>
                  </a:lnTo>
                  <a:lnTo>
                    <a:pt x="1651" y="2984"/>
                  </a:lnTo>
                  <a:lnTo>
                    <a:pt x="0" y="2984"/>
                  </a:lnTo>
                  <a:lnTo>
                    <a:pt x="0" y="0"/>
                  </a:lnTo>
                  <a:lnTo>
                    <a:pt x="826" y="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27709502" y="2055170742"/>
              <a:ext cx="157944224" cy="29151360"/>
            </a:xfrm>
            <a:custGeom>
              <a:rect b="b" l="l" r="r" t="t"/>
              <a:pathLst>
                <a:path extrusionOk="0" h="54" w="754">
                  <a:moveTo>
                    <a:pt x="6" y="0"/>
                  </a:moveTo>
                  <a:lnTo>
                    <a:pt x="753" y="0"/>
                  </a:lnTo>
                  <a:lnTo>
                    <a:pt x="747" y="53"/>
                  </a:lnTo>
                  <a:lnTo>
                    <a:pt x="0" y="53"/>
                  </a:lnTo>
                  <a:lnTo>
                    <a:pt x="6" y="0"/>
                  </a:lnTo>
                </a:path>
              </a:pathLst>
            </a:custGeom>
            <a:gradFill>
              <a:gsLst>
                <a:gs pos="0">
                  <a:srgbClr val="E4E5EA">
                    <a:alpha val="0"/>
                  </a:srgbClr>
                </a:gs>
                <a:gs pos="100000">
                  <a:srgbClr val="E4E5EA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897786594" y="0"/>
              <a:ext cx="498770317" cy="354674875"/>
            </a:xfrm>
            <a:custGeom>
              <a:rect b="b" l="l" r="r" t="t"/>
              <a:pathLst>
                <a:path extrusionOk="0" h="646" w="2383">
                  <a:moveTo>
                    <a:pt x="2317" y="526"/>
                  </a:moveTo>
                  <a:lnTo>
                    <a:pt x="2235" y="526"/>
                  </a:lnTo>
                  <a:cubicBezTo>
                    <a:pt x="2161" y="526"/>
                    <a:pt x="2098" y="483"/>
                    <a:pt x="2063" y="417"/>
                  </a:cubicBezTo>
                  <a:cubicBezTo>
                    <a:pt x="1993" y="282"/>
                    <a:pt x="1852" y="192"/>
                    <a:pt x="1690" y="192"/>
                  </a:cubicBezTo>
                  <a:cubicBezTo>
                    <a:pt x="1565" y="192"/>
                    <a:pt x="1453" y="247"/>
                    <a:pt x="1375" y="333"/>
                  </a:cubicBezTo>
                  <a:cubicBezTo>
                    <a:pt x="1272" y="135"/>
                    <a:pt x="1067" y="0"/>
                    <a:pt x="828" y="0"/>
                  </a:cubicBezTo>
                  <a:cubicBezTo>
                    <a:pt x="564" y="0"/>
                    <a:pt x="338" y="168"/>
                    <a:pt x="252" y="403"/>
                  </a:cubicBezTo>
                  <a:cubicBezTo>
                    <a:pt x="226" y="479"/>
                    <a:pt x="152" y="526"/>
                    <a:pt x="72" y="526"/>
                  </a:cubicBezTo>
                  <a:lnTo>
                    <a:pt x="72" y="526"/>
                  </a:lnTo>
                  <a:cubicBezTo>
                    <a:pt x="45" y="526"/>
                    <a:pt x="21" y="540"/>
                    <a:pt x="13" y="567"/>
                  </a:cubicBezTo>
                  <a:cubicBezTo>
                    <a:pt x="0" y="608"/>
                    <a:pt x="29" y="645"/>
                    <a:pt x="68" y="645"/>
                  </a:cubicBezTo>
                  <a:lnTo>
                    <a:pt x="2319" y="645"/>
                  </a:lnTo>
                  <a:cubicBezTo>
                    <a:pt x="2354" y="645"/>
                    <a:pt x="2382" y="614"/>
                    <a:pt x="2376" y="577"/>
                  </a:cubicBezTo>
                  <a:cubicBezTo>
                    <a:pt x="2372" y="546"/>
                    <a:pt x="2346" y="526"/>
                    <a:pt x="2317" y="526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1505547442" y="252645077"/>
              <a:ext cx="326048295" cy="233210880"/>
            </a:xfrm>
            <a:custGeom>
              <a:rect b="b" l="l" r="r" t="t"/>
              <a:pathLst>
                <a:path extrusionOk="0" h="423" w="1557">
                  <a:moveTo>
                    <a:pt x="43" y="344"/>
                  </a:moveTo>
                  <a:lnTo>
                    <a:pt x="96" y="344"/>
                  </a:lnTo>
                  <a:cubicBezTo>
                    <a:pt x="143" y="344"/>
                    <a:pt x="186" y="316"/>
                    <a:pt x="209" y="275"/>
                  </a:cubicBezTo>
                  <a:cubicBezTo>
                    <a:pt x="254" y="187"/>
                    <a:pt x="346" y="127"/>
                    <a:pt x="452" y="127"/>
                  </a:cubicBezTo>
                  <a:cubicBezTo>
                    <a:pt x="534" y="127"/>
                    <a:pt x="608" y="162"/>
                    <a:pt x="657" y="219"/>
                  </a:cubicBezTo>
                  <a:cubicBezTo>
                    <a:pt x="725" y="90"/>
                    <a:pt x="858" y="0"/>
                    <a:pt x="1013" y="0"/>
                  </a:cubicBezTo>
                  <a:cubicBezTo>
                    <a:pt x="1188" y="0"/>
                    <a:pt x="1333" y="111"/>
                    <a:pt x="1390" y="265"/>
                  </a:cubicBezTo>
                  <a:cubicBezTo>
                    <a:pt x="1409" y="314"/>
                    <a:pt x="1456" y="344"/>
                    <a:pt x="1509" y="344"/>
                  </a:cubicBezTo>
                  <a:lnTo>
                    <a:pt x="1509" y="344"/>
                  </a:lnTo>
                  <a:cubicBezTo>
                    <a:pt x="1526" y="344"/>
                    <a:pt x="1542" y="355"/>
                    <a:pt x="1548" y="371"/>
                  </a:cubicBezTo>
                  <a:cubicBezTo>
                    <a:pt x="1556" y="398"/>
                    <a:pt x="1536" y="422"/>
                    <a:pt x="1511" y="422"/>
                  </a:cubicBezTo>
                  <a:lnTo>
                    <a:pt x="41" y="422"/>
                  </a:lnTo>
                  <a:cubicBezTo>
                    <a:pt x="18" y="422"/>
                    <a:pt x="0" y="402"/>
                    <a:pt x="4" y="377"/>
                  </a:cubicBezTo>
                  <a:cubicBezTo>
                    <a:pt x="6" y="357"/>
                    <a:pt x="22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1821435361" y="1562027777"/>
              <a:ext cx="326048285" cy="233210880"/>
            </a:xfrm>
            <a:custGeom>
              <a:rect b="b" l="l" r="r" t="t"/>
              <a:pathLst>
                <a:path extrusionOk="0" h="423" w="1558">
                  <a:moveTo>
                    <a:pt x="43" y="344"/>
                  </a:moveTo>
                  <a:lnTo>
                    <a:pt x="96" y="344"/>
                  </a:lnTo>
                  <a:cubicBezTo>
                    <a:pt x="144" y="344"/>
                    <a:pt x="187" y="316"/>
                    <a:pt x="209" y="275"/>
                  </a:cubicBezTo>
                  <a:cubicBezTo>
                    <a:pt x="254" y="187"/>
                    <a:pt x="346" y="127"/>
                    <a:pt x="453" y="127"/>
                  </a:cubicBezTo>
                  <a:cubicBezTo>
                    <a:pt x="535" y="127"/>
                    <a:pt x="608" y="162"/>
                    <a:pt x="658" y="219"/>
                  </a:cubicBezTo>
                  <a:cubicBezTo>
                    <a:pt x="725" y="90"/>
                    <a:pt x="858" y="0"/>
                    <a:pt x="1014" y="0"/>
                  </a:cubicBezTo>
                  <a:cubicBezTo>
                    <a:pt x="1188" y="0"/>
                    <a:pt x="1334" y="111"/>
                    <a:pt x="1391" y="264"/>
                  </a:cubicBezTo>
                  <a:cubicBezTo>
                    <a:pt x="1409" y="314"/>
                    <a:pt x="1456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2" y="354"/>
                    <a:pt x="1549" y="371"/>
                  </a:cubicBezTo>
                  <a:cubicBezTo>
                    <a:pt x="1557" y="397"/>
                    <a:pt x="1536" y="422"/>
                    <a:pt x="1512" y="422"/>
                  </a:cubicBezTo>
                  <a:lnTo>
                    <a:pt x="41" y="422"/>
                  </a:lnTo>
                  <a:cubicBezTo>
                    <a:pt x="19" y="422"/>
                    <a:pt x="0" y="402"/>
                    <a:pt x="4" y="377"/>
                  </a:cubicBezTo>
                  <a:cubicBezTo>
                    <a:pt x="8" y="357"/>
                    <a:pt x="25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0" y="1406553854"/>
              <a:ext cx="326048285" cy="233210876"/>
            </a:xfrm>
            <a:custGeom>
              <a:rect b="b" l="l" r="r" t="t"/>
              <a:pathLst>
                <a:path extrusionOk="0" h="422" w="1558">
                  <a:moveTo>
                    <a:pt x="43" y="344"/>
                  </a:moveTo>
                  <a:lnTo>
                    <a:pt x="97" y="344"/>
                  </a:lnTo>
                  <a:cubicBezTo>
                    <a:pt x="144" y="344"/>
                    <a:pt x="187" y="315"/>
                    <a:pt x="209" y="274"/>
                  </a:cubicBezTo>
                  <a:cubicBezTo>
                    <a:pt x="254" y="186"/>
                    <a:pt x="347" y="127"/>
                    <a:pt x="453" y="127"/>
                  </a:cubicBezTo>
                  <a:cubicBezTo>
                    <a:pt x="535" y="127"/>
                    <a:pt x="609" y="161"/>
                    <a:pt x="658" y="219"/>
                  </a:cubicBezTo>
                  <a:cubicBezTo>
                    <a:pt x="726" y="90"/>
                    <a:pt x="859" y="0"/>
                    <a:pt x="1014" y="0"/>
                  </a:cubicBezTo>
                  <a:cubicBezTo>
                    <a:pt x="1188" y="0"/>
                    <a:pt x="1334" y="110"/>
                    <a:pt x="1391" y="264"/>
                  </a:cubicBezTo>
                  <a:cubicBezTo>
                    <a:pt x="1410" y="313"/>
                    <a:pt x="1457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3" y="354"/>
                    <a:pt x="1549" y="370"/>
                  </a:cubicBezTo>
                  <a:cubicBezTo>
                    <a:pt x="1557" y="397"/>
                    <a:pt x="1537" y="421"/>
                    <a:pt x="1512" y="421"/>
                  </a:cubicBezTo>
                  <a:lnTo>
                    <a:pt x="41" y="421"/>
                  </a:lnTo>
                  <a:cubicBezTo>
                    <a:pt x="19" y="421"/>
                    <a:pt x="0" y="401"/>
                    <a:pt x="5" y="376"/>
                  </a:cubicBezTo>
                  <a:cubicBezTo>
                    <a:pt x="7" y="356"/>
                    <a:pt x="23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361146978" y="631612789"/>
              <a:ext cx="17549033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361146978" y="940132084"/>
              <a:ext cx="17549033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361146978" y="1275372767"/>
              <a:ext cx="17549033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61146978" y="1598466261"/>
              <a:ext cx="17549033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931037938" y="1076171815"/>
              <a:ext cx="143165835" cy="420264672"/>
            </a:xfrm>
            <a:custGeom>
              <a:rect b="b" l="l" r="r" t="t"/>
              <a:pathLst>
                <a:path extrusionOk="0" h="761" w="685">
                  <a:moveTo>
                    <a:pt x="592" y="0"/>
                  </a:moveTo>
                  <a:lnTo>
                    <a:pt x="248" y="0"/>
                  </a:lnTo>
                  <a:lnTo>
                    <a:pt x="156" y="138"/>
                  </a:lnTo>
                  <a:lnTo>
                    <a:pt x="156" y="312"/>
                  </a:lnTo>
                  <a:lnTo>
                    <a:pt x="70" y="312"/>
                  </a:lnTo>
                  <a:lnTo>
                    <a:pt x="0" y="424"/>
                  </a:lnTo>
                  <a:lnTo>
                    <a:pt x="0" y="760"/>
                  </a:lnTo>
                  <a:lnTo>
                    <a:pt x="684" y="760"/>
                  </a:lnTo>
                  <a:lnTo>
                    <a:pt x="684" y="138"/>
                  </a:lnTo>
                  <a:lnTo>
                    <a:pt x="59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1123156834" y="403260548"/>
              <a:ext cx="51724326" cy="578168663"/>
            </a:xfrm>
            <a:custGeom>
              <a:rect b="b" l="l" r="r" t="t"/>
              <a:pathLst>
                <a:path extrusionOk="0" h="1049" w="248">
                  <a:moveTo>
                    <a:pt x="0" y="1048"/>
                  </a:moveTo>
                  <a:lnTo>
                    <a:pt x="247" y="1048"/>
                  </a:lnTo>
                  <a:lnTo>
                    <a:pt x="247" y="192"/>
                  </a:lnTo>
                  <a:lnTo>
                    <a:pt x="123" y="0"/>
                  </a:lnTo>
                  <a:lnTo>
                    <a:pt x="0" y="192"/>
                  </a:lnTo>
                  <a:lnTo>
                    <a:pt x="0" y="104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0F3"/>
                </a:gs>
                <a:gs pos="100000">
                  <a:srgbClr val="EFF0F3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1558195673" y="546588824"/>
              <a:ext cx="51724326" cy="539300173"/>
            </a:xfrm>
            <a:custGeom>
              <a:rect b="b" l="l" r="r" t="t"/>
              <a:pathLst>
                <a:path extrusionOk="0" h="978" w="248">
                  <a:moveTo>
                    <a:pt x="0" y="977"/>
                  </a:moveTo>
                  <a:lnTo>
                    <a:pt x="247" y="977"/>
                  </a:lnTo>
                  <a:lnTo>
                    <a:pt x="247" y="192"/>
                  </a:lnTo>
                  <a:lnTo>
                    <a:pt x="122" y="0"/>
                  </a:lnTo>
                  <a:lnTo>
                    <a:pt x="0" y="192"/>
                  </a:lnTo>
                  <a:lnTo>
                    <a:pt x="0" y="977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4"/>
                </a:gs>
                <a:gs pos="100000">
                  <a:srgbClr val="F0F0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1417801124" y="864823674"/>
              <a:ext cx="216133792" cy="629184288"/>
            </a:xfrm>
            <a:custGeom>
              <a:rect b="b" l="l" r="r" t="t"/>
              <a:pathLst>
                <a:path extrusionOk="0" h="1142" w="1031">
                  <a:moveTo>
                    <a:pt x="139" y="0"/>
                  </a:moveTo>
                  <a:lnTo>
                    <a:pt x="655" y="0"/>
                  </a:lnTo>
                  <a:lnTo>
                    <a:pt x="795" y="207"/>
                  </a:lnTo>
                  <a:lnTo>
                    <a:pt x="795" y="467"/>
                  </a:lnTo>
                  <a:lnTo>
                    <a:pt x="926" y="467"/>
                  </a:lnTo>
                  <a:lnTo>
                    <a:pt x="1030" y="635"/>
                  </a:lnTo>
                  <a:lnTo>
                    <a:pt x="1030" y="1141"/>
                  </a:lnTo>
                  <a:lnTo>
                    <a:pt x="0" y="1141"/>
                  </a:lnTo>
                  <a:lnTo>
                    <a:pt x="0" y="207"/>
                  </a:lnTo>
                  <a:lnTo>
                    <a:pt x="139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1206285195" y="544158731"/>
              <a:ext cx="254003676" cy="947419194"/>
            </a:xfrm>
            <a:custGeom>
              <a:rect b="b" l="l" r="r" t="t"/>
              <a:pathLst>
                <a:path extrusionOk="0" h="1719" w="1212">
                  <a:moveTo>
                    <a:pt x="1002" y="0"/>
                  </a:moveTo>
                  <a:lnTo>
                    <a:pt x="221" y="0"/>
                  </a:lnTo>
                  <a:lnTo>
                    <a:pt x="12" y="311"/>
                  </a:lnTo>
                  <a:lnTo>
                    <a:pt x="0" y="1718"/>
                  </a:lnTo>
                  <a:lnTo>
                    <a:pt x="1211" y="1718"/>
                  </a:lnTo>
                  <a:lnTo>
                    <a:pt x="1211" y="311"/>
                  </a:lnTo>
                  <a:lnTo>
                    <a:pt x="100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1494463612" y="949849180"/>
              <a:ext cx="68350005" cy="561162922"/>
            </a:xfrm>
            <a:custGeom>
              <a:rect b="b" l="l" r="r" t="t"/>
              <a:pathLst>
                <a:path extrusionOk="0" h="1019" w="327">
                  <a:moveTo>
                    <a:pt x="0" y="1018"/>
                  </a:moveTo>
                  <a:lnTo>
                    <a:pt x="326" y="1018"/>
                  </a:lnTo>
                  <a:lnTo>
                    <a:pt x="326" y="256"/>
                  </a:lnTo>
                  <a:lnTo>
                    <a:pt x="162" y="0"/>
                  </a:lnTo>
                  <a:lnTo>
                    <a:pt x="0" y="256"/>
                  </a:lnTo>
                  <a:lnTo>
                    <a:pt x="0" y="101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2"/>
                </a:gs>
                <a:gs pos="100000">
                  <a:srgbClr val="F0F0F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040028473" y="927984895"/>
              <a:ext cx="302033414" cy="570881577"/>
            </a:xfrm>
            <a:custGeom>
              <a:rect b="b" l="l" r="r" t="t"/>
              <a:pathLst>
                <a:path extrusionOk="0" h="1035" w="1443">
                  <a:moveTo>
                    <a:pt x="0" y="1034"/>
                  </a:moveTo>
                  <a:lnTo>
                    <a:pt x="1442" y="1034"/>
                  </a:lnTo>
                  <a:lnTo>
                    <a:pt x="1442" y="201"/>
                  </a:lnTo>
                  <a:lnTo>
                    <a:pt x="1295" y="0"/>
                  </a:lnTo>
                  <a:lnTo>
                    <a:pt x="146" y="0"/>
                  </a:lnTo>
                  <a:lnTo>
                    <a:pt x="0" y="201"/>
                  </a:lnTo>
                  <a:lnTo>
                    <a:pt x="0" y="1034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1F4"/>
                </a:gs>
                <a:gs pos="100000">
                  <a:srgbClr val="EFF1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1226605526" y="1528017844"/>
              <a:ext cx="60960813" cy="459133149"/>
            </a:xfrm>
            <a:custGeom>
              <a:rect b="b" l="l" r="r" t="t"/>
              <a:pathLst>
                <a:path extrusionOk="0" h="834" w="290">
                  <a:moveTo>
                    <a:pt x="154" y="0"/>
                  </a:moveTo>
                  <a:lnTo>
                    <a:pt x="0" y="493"/>
                  </a:lnTo>
                  <a:lnTo>
                    <a:pt x="60" y="493"/>
                  </a:lnTo>
                  <a:lnTo>
                    <a:pt x="0" y="684"/>
                  </a:lnTo>
                  <a:lnTo>
                    <a:pt x="127" y="684"/>
                  </a:lnTo>
                  <a:lnTo>
                    <a:pt x="127" y="833"/>
                  </a:lnTo>
                  <a:lnTo>
                    <a:pt x="170" y="833"/>
                  </a:lnTo>
                  <a:lnTo>
                    <a:pt x="170" y="684"/>
                  </a:lnTo>
                  <a:lnTo>
                    <a:pt x="289" y="684"/>
                  </a:lnTo>
                  <a:lnTo>
                    <a:pt x="238" y="493"/>
                  </a:lnTo>
                  <a:lnTo>
                    <a:pt x="289" y="493"/>
                  </a:lnTo>
                  <a:lnTo>
                    <a:pt x="154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43000">
                  <a:srgbClr val="E0E0E6"/>
                </a:gs>
                <a:gs pos="100000">
                  <a:srgbClr val="E0E0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1397480792" y="1221928642"/>
              <a:ext cx="48953090" cy="750646800"/>
            </a:xfrm>
            <a:custGeom>
              <a:rect b="b" l="l" r="r" t="t"/>
              <a:pathLst>
                <a:path extrusionOk="0" h="1361" w="232">
                  <a:moveTo>
                    <a:pt x="231" y="682"/>
                  </a:moveTo>
                  <a:lnTo>
                    <a:pt x="190" y="493"/>
                  </a:lnTo>
                  <a:lnTo>
                    <a:pt x="231" y="493"/>
                  </a:lnTo>
                  <a:lnTo>
                    <a:pt x="122" y="0"/>
                  </a:lnTo>
                  <a:lnTo>
                    <a:pt x="0" y="493"/>
                  </a:lnTo>
                  <a:lnTo>
                    <a:pt x="47" y="493"/>
                  </a:lnTo>
                  <a:lnTo>
                    <a:pt x="0" y="682"/>
                  </a:lnTo>
                  <a:lnTo>
                    <a:pt x="98" y="682"/>
                  </a:lnTo>
                  <a:lnTo>
                    <a:pt x="98" y="1360"/>
                  </a:lnTo>
                  <a:lnTo>
                    <a:pt x="141" y="1360"/>
                  </a:lnTo>
                  <a:lnTo>
                    <a:pt x="141" y="682"/>
                  </a:lnTo>
                  <a:lnTo>
                    <a:pt x="231" y="682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1073279817" y="1166054424"/>
              <a:ext cx="97906766" cy="412977624"/>
            </a:xfrm>
            <a:custGeom>
              <a:rect b="b" l="l" r="r" t="t"/>
              <a:pathLst>
                <a:path extrusionOk="0" h="751" w="468">
                  <a:moveTo>
                    <a:pt x="234" y="0"/>
                  </a:moveTo>
                  <a:cubicBezTo>
                    <a:pt x="105" y="0"/>
                    <a:pt x="0" y="105"/>
                    <a:pt x="0" y="234"/>
                  </a:cubicBezTo>
                  <a:cubicBezTo>
                    <a:pt x="0" y="355"/>
                    <a:pt x="92" y="455"/>
                    <a:pt x="211" y="465"/>
                  </a:cubicBezTo>
                  <a:lnTo>
                    <a:pt x="211" y="750"/>
                  </a:lnTo>
                  <a:lnTo>
                    <a:pt x="211" y="750"/>
                  </a:lnTo>
                  <a:lnTo>
                    <a:pt x="254" y="750"/>
                  </a:lnTo>
                  <a:lnTo>
                    <a:pt x="254" y="750"/>
                  </a:lnTo>
                  <a:lnTo>
                    <a:pt x="254" y="465"/>
                  </a:lnTo>
                  <a:cubicBezTo>
                    <a:pt x="373" y="455"/>
                    <a:pt x="465" y="355"/>
                    <a:pt x="465" y="234"/>
                  </a:cubicBezTo>
                  <a:cubicBezTo>
                    <a:pt x="467" y="105"/>
                    <a:pt x="363" y="0"/>
                    <a:pt x="234" y="0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879313592" y="964424921"/>
              <a:ext cx="35098651" cy="597602881"/>
            </a:xfrm>
            <a:custGeom>
              <a:rect b="b" l="l" r="r" t="t"/>
              <a:pathLst>
                <a:path extrusionOk="0" h="1086" w="167">
                  <a:moveTo>
                    <a:pt x="82" y="0"/>
                  </a:moveTo>
                  <a:lnTo>
                    <a:pt x="0" y="794"/>
                  </a:lnTo>
                  <a:lnTo>
                    <a:pt x="66" y="794"/>
                  </a:lnTo>
                  <a:lnTo>
                    <a:pt x="66" y="1085"/>
                  </a:lnTo>
                  <a:lnTo>
                    <a:pt x="101" y="1085"/>
                  </a:lnTo>
                  <a:lnTo>
                    <a:pt x="101" y="794"/>
                  </a:lnTo>
                  <a:lnTo>
                    <a:pt x="166" y="794"/>
                  </a:lnTo>
                  <a:lnTo>
                    <a:pt x="8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85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1085287532" y="2120762249"/>
              <a:ext cx="490457158" cy="24292800"/>
            </a:xfrm>
            <a:custGeom>
              <a:rect b="b" l="l" r="r" t="t"/>
              <a:pathLst>
                <a:path extrusionOk="0" h="46" w="2341">
                  <a:moveTo>
                    <a:pt x="1170" y="45"/>
                  </a:moveTo>
                  <a:lnTo>
                    <a:pt x="0" y="45"/>
                  </a:lnTo>
                  <a:lnTo>
                    <a:pt x="0" y="0"/>
                  </a:lnTo>
                  <a:lnTo>
                    <a:pt x="2340" y="0"/>
                  </a:lnTo>
                  <a:lnTo>
                    <a:pt x="2340" y="45"/>
                  </a:lnTo>
                  <a:lnTo>
                    <a:pt x="1170" y="45"/>
                  </a:lnTo>
                </a:path>
              </a:pathLst>
            </a:custGeom>
            <a:gradFill>
              <a:gsLst>
                <a:gs pos="0">
                  <a:srgbClr val="E4E5EA">
                    <a:alpha val="0"/>
                  </a:srgbClr>
                </a:gs>
                <a:gs pos="100000">
                  <a:srgbClr val="96979B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746620056" y="1268084222"/>
              <a:ext cx="180111204" cy="821096659"/>
            </a:xfrm>
            <a:custGeom>
              <a:rect b="b" l="l" r="r" t="t"/>
              <a:pathLst>
                <a:path extrusionOk="0" h="1492" w="861">
                  <a:moveTo>
                    <a:pt x="430" y="1491"/>
                  </a:moveTo>
                  <a:lnTo>
                    <a:pt x="0" y="1491"/>
                  </a:lnTo>
                  <a:lnTo>
                    <a:pt x="0" y="0"/>
                  </a:lnTo>
                  <a:lnTo>
                    <a:pt x="860" y="0"/>
                  </a:lnTo>
                  <a:lnTo>
                    <a:pt x="860" y="1491"/>
                  </a:lnTo>
                  <a:lnTo>
                    <a:pt x="430" y="1491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1588675803" y="954707825"/>
              <a:ext cx="158867582" cy="1136903033"/>
            </a:xfrm>
            <a:custGeom>
              <a:rect b="b" l="l" r="r" t="t"/>
              <a:pathLst>
                <a:path extrusionOk="0" h="2064" w="757">
                  <a:moveTo>
                    <a:pt x="756" y="2063"/>
                  </a:moveTo>
                  <a:lnTo>
                    <a:pt x="0" y="2063"/>
                  </a:lnTo>
                  <a:lnTo>
                    <a:pt x="0" y="570"/>
                  </a:lnTo>
                  <a:lnTo>
                    <a:pt x="377" y="0"/>
                  </a:lnTo>
                  <a:lnTo>
                    <a:pt x="756" y="570"/>
                  </a:lnTo>
                  <a:lnTo>
                    <a:pt x="756" y="206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1667186207" y="954707825"/>
              <a:ext cx="259544989" cy="313376351"/>
            </a:xfrm>
            <a:custGeom>
              <a:rect b="b" l="l" r="r" t="t"/>
              <a:pathLst>
                <a:path extrusionOk="0" h="571" w="1240">
                  <a:moveTo>
                    <a:pt x="0" y="0"/>
                  </a:moveTo>
                  <a:lnTo>
                    <a:pt x="858" y="0"/>
                  </a:lnTo>
                  <a:lnTo>
                    <a:pt x="1239" y="570"/>
                  </a:lnTo>
                  <a:lnTo>
                    <a:pt x="379" y="570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693971825" y="1758798829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657949706" y="1758798829"/>
              <a:ext cx="15701737" cy="133611168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1621003849" y="1758798829"/>
              <a:ext cx="15701737" cy="133611168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1693971825" y="1559597877"/>
              <a:ext cx="15702319" cy="133611163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1657949706" y="1559597877"/>
              <a:ext cx="15701737" cy="133611163"/>
            </a:xfrm>
            <a:custGeom>
              <a:rect b="b" l="l" r="r" t="t"/>
              <a:pathLst>
                <a:path extrusionOk="0" h="243" w="74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1621003849" y="1559597877"/>
              <a:ext cx="15701737" cy="133611163"/>
            </a:xfrm>
            <a:custGeom>
              <a:rect b="b" l="l" r="r" t="t"/>
              <a:pathLst>
                <a:path extrusionOk="0" h="243" w="74">
                  <a:moveTo>
                    <a:pt x="36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6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1693971825" y="1360396924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1657949706" y="1360396924"/>
              <a:ext cx="15701737" cy="133611168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1621003849" y="1360396924"/>
              <a:ext cx="15701737" cy="133611168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1865770389" y="1758798829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1828824386" y="1758798829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1792802560" y="1758798829"/>
              <a:ext cx="15701736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1865770389" y="1559597877"/>
              <a:ext cx="15702319" cy="133611163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1828824386" y="1559597877"/>
              <a:ext cx="15702319" cy="133611163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1792802560" y="1559597877"/>
              <a:ext cx="15701736" cy="133611163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1865770389" y="1360396924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828824386" y="1360396924"/>
              <a:ext cx="15702319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792802560" y="1360396924"/>
              <a:ext cx="15701736" cy="133611168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1654255194" y="1940995489"/>
              <a:ext cx="21243629" cy="148185312"/>
            </a:xfrm>
            <a:custGeom>
              <a:rect b="b" l="l" r="r" t="t"/>
              <a:pathLst>
                <a:path extrusionOk="0" h="270" w="102">
                  <a:moveTo>
                    <a:pt x="51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269"/>
                  </a:lnTo>
                  <a:lnTo>
                    <a:pt x="51" y="269"/>
                  </a:lnTo>
                </a:path>
              </a:pathLst>
            </a:custGeom>
            <a:solidFill>
              <a:srgbClr val="959C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330666261" y="80167055"/>
              <a:ext cx="186577042" cy="2009013842"/>
            </a:xfrm>
            <a:custGeom>
              <a:rect b="b" l="l" r="r" t="t"/>
              <a:pathLst>
                <a:path extrusionOk="0" h="3647" w="890">
                  <a:moveTo>
                    <a:pt x="0" y="3646"/>
                  </a:moveTo>
                  <a:lnTo>
                    <a:pt x="889" y="3646"/>
                  </a:lnTo>
                  <a:lnTo>
                    <a:pt x="889" y="662"/>
                  </a:lnTo>
                  <a:lnTo>
                    <a:pt x="444" y="0"/>
                  </a:lnTo>
                  <a:lnTo>
                    <a:pt x="0" y="662"/>
                  </a:lnTo>
                  <a:lnTo>
                    <a:pt x="0" y="364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423031124" y="80167055"/>
              <a:ext cx="439656795" cy="364392006"/>
            </a:xfrm>
            <a:custGeom>
              <a:rect b="b" l="l" r="r" t="t"/>
              <a:pathLst>
                <a:path extrusionOk="0" h="663" w="2098">
                  <a:moveTo>
                    <a:pt x="0" y="0"/>
                  </a:moveTo>
                  <a:lnTo>
                    <a:pt x="1653" y="0"/>
                  </a:lnTo>
                  <a:lnTo>
                    <a:pt x="2097" y="662"/>
                  </a:lnTo>
                  <a:lnTo>
                    <a:pt x="445" y="662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585593334" y="80167055"/>
              <a:ext cx="41564482" cy="289083552"/>
            </a:xfrm>
            <a:custGeom>
              <a:rect b="b" l="l" r="r" t="t"/>
              <a:pathLst>
                <a:path extrusionOk="0" h="525" w="200">
                  <a:moveTo>
                    <a:pt x="199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9" y="0"/>
                  </a:lnTo>
                  <a:lnTo>
                    <a:pt x="199" y="176"/>
                  </a:lnTo>
                  <a:lnTo>
                    <a:pt x="199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534792872" y="177338208"/>
              <a:ext cx="50800389" cy="191912357"/>
            </a:xfrm>
            <a:custGeom>
              <a:rect b="b" l="l" r="r" t="t"/>
              <a:pathLst>
                <a:path extrusionOk="0" h="349" w="242">
                  <a:moveTo>
                    <a:pt x="241" y="348"/>
                  </a:moveTo>
                  <a:lnTo>
                    <a:pt x="241" y="0"/>
                  </a:lnTo>
                  <a:lnTo>
                    <a:pt x="0" y="0"/>
                  </a:lnTo>
                  <a:lnTo>
                    <a:pt x="241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534792872" y="80167055"/>
              <a:ext cx="71120662" cy="9717120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1" y="176"/>
                  </a:lnTo>
                  <a:lnTo>
                    <a:pt x="0" y="176"/>
                  </a:lnTo>
                  <a:lnTo>
                    <a:pt x="120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714904199" y="80167055"/>
              <a:ext cx="41564483" cy="289083552"/>
            </a:xfrm>
            <a:custGeom>
              <a:rect b="b" l="l" r="r" t="t"/>
              <a:pathLst>
                <a:path extrusionOk="0" h="525" w="199">
                  <a:moveTo>
                    <a:pt x="198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8" y="0"/>
                  </a:lnTo>
                  <a:lnTo>
                    <a:pt x="198" y="176"/>
                  </a:lnTo>
                  <a:lnTo>
                    <a:pt x="198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664103738" y="177338208"/>
              <a:ext cx="50800390" cy="191912357"/>
            </a:xfrm>
            <a:custGeom>
              <a:rect b="b" l="l" r="r" t="t"/>
              <a:pathLst>
                <a:path extrusionOk="0" h="349" w="243">
                  <a:moveTo>
                    <a:pt x="242" y="348"/>
                  </a:moveTo>
                  <a:lnTo>
                    <a:pt x="242" y="0"/>
                  </a:lnTo>
                  <a:lnTo>
                    <a:pt x="0" y="0"/>
                  </a:lnTo>
                  <a:lnTo>
                    <a:pt x="242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664103738" y="80167055"/>
              <a:ext cx="71120662" cy="9717120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2" y="176"/>
                  </a:lnTo>
                  <a:lnTo>
                    <a:pt x="0" y="176"/>
                  </a:lnTo>
                  <a:lnTo>
                    <a:pt x="121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573586205" y="631612789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647478065" y="631612789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721369926" y="631612789"/>
              <a:ext cx="24014866" cy="223493756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795261933" y="631612789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412871324" y="631612789"/>
              <a:ext cx="17549033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465518969" y="631612789"/>
              <a:ext cx="17549616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412871324" y="940132084"/>
              <a:ext cx="17549033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465518969" y="940132084"/>
              <a:ext cx="17549616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412871324" y="1275372767"/>
              <a:ext cx="17549033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465518969" y="1275372767"/>
              <a:ext cx="17549616" cy="223493756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412871324" y="1598466261"/>
              <a:ext cx="17549033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465518969" y="1598466261"/>
              <a:ext cx="17549616" cy="223493757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573586205" y="952277731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647478065" y="952277731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721369926" y="952277731"/>
              <a:ext cx="24014866" cy="223493756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795261933" y="952277731"/>
              <a:ext cx="24014865" cy="223493756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573586205" y="1272942674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647478065" y="1272942674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721369926" y="1272942674"/>
              <a:ext cx="24014866" cy="223493757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795261933" y="1272942674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573586205" y="1593607617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647478065" y="1593607617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721369926" y="1593607617"/>
              <a:ext cx="24014866" cy="223493757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795261933" y="1593607617"/>
              <a:ext cx="24014865" cy="223493757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408252781" y="262362173"/>
              <a:ext cx="31404054" cy="148186844"/>
            </a:xfrm>
            <a:custGeom>
              <a:rect b="b" l="l" r="r" t="t"/>
              <a:pathLst>
                <a:path extrusionOk="0" h="271" w="149">
                  <a:moveTo>
                    <a:pt x="148" y="135"/>
                  </a:moveTo>
                  <a:cubicBezTo>
                    <a:pt x="148" y="160"/>
                    <a:pt x="145" y="181"/>
                    <a:pt x="138" y="203"/>
                  </a:cubicBezTo>
                  <a:cubicBezTo>
                    <a:pt x="131" y="224"/>
                    <a:pt x="123" y="240"/>
                    <a:pt x="111" y="252"/>
                  </a:cubicBezTo>
                  <a:cubicBezTo>
                    <a:pt x="99" y="264"/>
                    <a:pt x="87" y="270"/>
                    <a:pt x="74" y="270"/>
                  </a:cubicBezTo>
                  <a:cubicBezTo>
                    <a:pt x="60" y="270"/>
                    <a:pt x="49" y="264"/>
                    <a:pt x="37" y="252"/>
                  </a:cubicBezTo>
                  <a:cubicBezTo>
                    <a:pt x="25" y="240"/>
                    <a:pt x="17" y="224"/>
                    <a:pt x="10" y="203"/>
                  </a:cubicBezTo>
                  <a:cubicBezTo>
                    <a:pt x="3" y="181"/>
                    <a:pt x="0" y="160"/>
                    <a:pt x="0" y="135"/>
                  </a:cubicBezTo>
                  <a:cubicBezTo>
                    <a:pt x="0" y="110"/>
                    <a:pt x="3" y="88"/>
                    <a:pt x="10" y="67"/>
                  </a:cubicBezTo>
                  <a:cubicBezTo>
                    <a:pt x="17" y="45"/>
                    <a:pt x="25" y="30"/>
                    <a:pt x="37" y="18"/>
                  </a:cubicBezTo>
                  <a:cubicBezTo>
                    <a:pt x="49" y="5"/>
                    <a:pt x="61" y="0"/>
                    <a:pt x="74" y="0"/>
                  </a:cubicBezTo>
                  <a:cubicBezTo>
                    <a:pt x="88" y="0"/>
                    <a:pt x="99" y="5"/>
                    <a:pt x="111" y="18"/>
                  </a:cubicBezTo>
                  <a:cubicBezTo>
                    <a:pt x="123" y="30"/>
                    <a:pt x="131" y="45"/>
                    <a:pt x="138" y="67"/>
                  </a:cubicBezTo>
                  <a:cubicBezTo>
                    <a:pt x="145" y="88"/>
                    <a:pt x="148" y="110"/>
                    <a:pt x="148" y="135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689042026" y="1940995489"/>
              <a:ext cx="21244211" cy="14818531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780483443" y="1579032069"/>
              <a:ext cx="144089199" cy="563592990"/>
            </a:xfrm>
            <a:custGeom>
              <a:rect b="b" l="l" r="r" t="t"/>
              <a:pathLst>
                <a:path extrusionOk="0" h="1023" w="689">
                  <a:moveTo>
                    <a:pt x="668" y="250"/>
                  </a:moveTo>
                  <a:cubicBezTo>
                    <a:pt x="625" y="92"/>
                    <a:pt x="467" y="0"/>
                    <a:pt x="303" y="33"/>
                  </a:cubicBezTo>
                  <a:cubicBezTo>
                    <a:pt x="107" y="72"/>
                    <a:pt x="0" y="289"/>
                    <a:pt x="92" y="463"/>
                  </a:cubicBezTo>
                  <a:cubicBezTo>
                    <a:pt x="111" y="498"/>
                    <a:pt x="131" y="532"/>
                    <a:pt x="152" y="567"/>
                  </a:cubicBezTo>
                  <a:cubicBezTo>
                    <a:pt x="178" y="610"/>
                    <a:pt x="207" y="651"/>
                    <a:pt x="232" y="694"/>
                  </a:cubicBezTo>
                  <a:cubicBezTo>
                    <a:pt x="289" y="784"/>
                    <a:pt x="334" y="881"/>
                    <a:pt x="359" y="987"/>
                  </a:cubicBezTo>
                  <a:cubicBezTo>
                    <a:pt x="361" y="999"/>
                    <a:pt x="365" y="1010"/>
                    <a:pt x="367" y="1022"/>
                  </a:cubicBezTo>
                  <a:cubicBezTo>
                    <a:pt x="381" y="975"/>
                    <a:pt x="393" y="928"/>
                    <a:pt x="410" y="883"/>
                  </a:cubicBezTo>
                  <a:cubicBezTo>
                    <a:pt x="443" y="790"/>
                    <a:pt x="496" y="706"/>
                    <a:pt x="549" y="625"/>
                  </a:cubicBezTo>
                  <a:cubicBezTo>
                    <a:pt x="582" y="573"/>
                    <a:pt x="613" y="522"/>
                    <a:pt x="641" y="469"/>
                  </a:cubicBezTo>
                  <a:cubicBezTo>
                    <a:pt x="682" y="397"/>
                    <a:pt x="688" y="326"/>
                    <a:pt x="668" y="250"/>
                  </a:cubicBezTo>
                </a:path>
              </a:pathLst>
            </a:custGeom>
            <a:solidFill>
              <a:srgbClr val="DF382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834055119" y="1690778963"/>
              <a:ext cx="46182433" cy="121463997"/>
            </a:xfrm>
            <a:custGeom>
              <a:rect b="b" l="l" r="r" t="t"/>
              <a:pathLst>
                <a:path extrusionOk="0" h="222" w="222">
                  <a:moveTo>
                    <a:pt x="221" y="110"/>
                  </a:moveTo>
                  <a:cubicBezTo>
                    <a:pt x="221" y="131"/>
                    <a:pt x="217" y="148"/>
                    <a:pt x="207" y="166"/>
                  </a:cubicBezTo>
                  <a:cubicBezTo>
                    <a:pt x="196" y="183"/>
                    <a:pt x="183" y="196"/>
                    <a:pt x="166" y="206"/>
                  </a:cubicBezTo>
                  <a:cubicBezTo>
                    <a:pt x="148" y="216"/>
                    <a:pt x="131" y="221"/>
                    <a:pt x="111" y="221"/>
                  </a:cubicBezTo>
                  <a:cubicBezTo>
                    <a:pt x="90" y="221"/>
                    <a:pt x="73" y="216"/>
                    <a:pt x="56" y="206"/>
                  </a:cubicBezTo>
                  <a:cubicBezTo>
                    <a:pt x="38" y="196"/>
                    <a:pt x="25" y="183"/>
                    <a:pt x="15" y="166"/>
                  </a:cubicBezTo>
                  <a:cubicBezTo>
                    <a:pt x="5" y="148"/>
                    <a:pt x="0" y="130"/>
                    <a:pt x="0" y="110"/>
                  </a:cubicBezTo>
                  <a:cubicBezTo>
                    <a:pt x="0" y="89"/>
                    <a:pt x="5" y="73"/>
                    <a:pt x="15" y="55"/>
                  </a:cubicBezTo>
                  <a:cubicBezTo>
                    <a:pt x="25" y="37"/>
                    <a:pt x="38" y="24"/>
                    <a:pt x="56" y="14"/>
                  </a:cubicBezTo>
                  <a:cubicBezTo>
                    <a:pt x="73" y="3"/>
                    <a:pt x="90" y="0"/>
                    <a:pt x="111" y="0"/>
                  </a:cubicBezTo>
                  <a:cubicBezTo>
                    <a:pt x="131" y="0"/>
                    <a:pt x="148" y="3"/>
                    <a:pt x="166" y="14"/>
                  </a:cubicBezTo>
                  <a:cubicBezTo>
                    <a:pt x="183" y="24"/>
                    <a:pt x="196" y="37"/>
                    <a:pt x="207" y="55"/>
                  </a:cubicBezTo>
                  <a:cubicBezTo>
                    <a:pt x="217" y="73"/>
                    <a:pt x="221" y="90"/>
                    <a:pt x="221" y="110"/>
                  </a:cubicBezTo>
                </a:path>
              </a:pathLst>
            </a:custGeom>
            <a:solidFill>
              <a:srgbClr val="90130E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1455670425" y="1957999781"/>
              <a:ext cx="51724326" cy="177338209"/>
            </a:xfrm>
            <a:custGeom>
              <a:rect b="b" l="l" r="r" t="t"/>
              <a:pathLst>
                <a:path extrusionOk="0" h="321" w="245">
                  <a:moveTo>
                    <a:pt x="244" y="160"/>
                  </a:moveTo>
                  <a:cubicBezTo>
                    <a:pt x="244" y="72"/>
                    <a:pt x="199" y="0"/>
                    <a:pt x="143" y="0"/>
                  </a:cubicBezTo>
                  <a:lnTo>
                    <a:pt x="100" y="0"/>
                  </a:lnTo>
                  <a:cubicBezTo>
                    <a:pt x="45" y="0"/>
                    <a:pt x="0" y="72"/>
                    <a:pt x="0" y="160"/>
                  </a:cubicBezTo>
                  <a:cubicBezTo>
                    <a:pt x="0" y="248"/>
                    <a:pt x="45" y="320"/>
                    <a:pt x="100" y="320"/>
                  </a:cubicBezTo>
                  <a:lnTo>
                    <a:pt x="152" y="320"/>
                  </a:lnTo>
                  <a:lnTo>
                    <a:pt x="152" y="320"/>
                  </a:lnTo>
                  <a:cubicBezTo>
                    <a:pt x="203" y="313"/>
                    <a:pt x="244" y="244"/>
                    <a:pt x="244" y="160"/>
                  </a:cubicBezTo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1233994698" y="1957999781"/>
              <a:ext cx="51724326" cy="177338209"/>
            </a:xfrm>
            <a:custGeom>
              <a:rect b="b" l="l" r="r" t="t"/>
              <a:pathLst>
                <a:path extrusionOk="0" h="321" w="245">
                  <a:moveTo>
                    <a:pt x="244" y="160"/>
                  </a:moveTo>
                  <a:cubicBezTo>
                    <a:pt x="244" y="72"/>
                    <a:pt x="199" y="0"/>
                    <a:pt x="144" y="0"/>
                  </a:cubicBezTo>
                  <a:lnTo>
                    <a:pt x="101" y="0"/>
                  </a:lnTo>
                  <a:cubicBezTo>
                    <a:pt x="45" y="0"/>
                    <a:pt x="0" y="72"/>
                    <a:pt x="0" y="160"/>
                  </a:cubicBezTo>
                  <a:cubicBezTo>
                    <a:pt x="0" y="248"/>
                    <a:pt x="45" y="320"/>
                    <a:pt x="101" y="320"/>
                  </a:cubicBezTo>
                  <a:lnTo>
                    <a:pt x="152" y="320"/>
                  </a:lnTo>
                  <a:lnTo>
                    <a:pt x="152" y="320"/>
                  </a:lnTo>
                  <a:cubicBezTo>
                    <a:pt x="205" y="313"/>
                    <a:pt x="244" y="244"/>
                    <a:pt x="244" y="160"/>
                  </a:cubicBezTo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1306039375" y="1586320614"/>
              <a:ext cx="289102332" cy="24292800"/>
            </a:xfrm>
            <a:custGeom>
              <a:rect b="b" l="l" r="r" t="t"/>
              <a:pathLst>
                <a:path extrusionOk="0" h="44" w="1380">
                  <a:moveTo>
                    <a:pt x="689" y="43"/>
                  </a:moveTo>
                  <a:lnTo>
                    <a:pt x="0" y="43"/>
                  </a:lnTo>
                  <a:lnTo>
                    <a:pt x="0" y="0"/>
                  </a:lnTo>
                  <a:lnTo>
                    <a:pt x="1379" y="0"/>
                  </a:lnTo>
                  <a:lnTo>
                    <a:pt x="1379" y="43"/>
                  </a:lnTo>
                  <a:lnTo>
                    <a:pt x="689" y="43"/>
                  </a:lnTo>
                </a:path>
              </a:pathLst>
            </a:custGeom>
            <a:solidFill>
              <a:srgbClr val="FDDF8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84795746" y="1610613450"/>
              <a:ext cx="164409469" cy="281796495"/>
            </a:xfrm>
            <a:custGeom>
              <a:rect b="b" l="l" r="r" t="t"/>
              <a:pathLst>
                <a:path extrusionOk="0" h="513" w="787">
                  <a:moveTo>
                    <a:pt x="786" y="0"/>
                  </a:moveTo>
                  <a:lnTo>
                    <a:pt x="131" y="0"/>
                  </a:lnTo>
                  <a:lnTo>
                    <a:pt x="0" y="512"/>
                  </a:lnTo>
                  <a:lnTo>
                    <a:pt x="678" y="512"/>
                  </a:lnTo>
                  <a:lnTo>
                    <a:pt x="786" y="0"/>
                  </a:lnTo>
                </a:path>
              </a:pathLst>
            </a:custGeom>
            <a:solidFill>
              <a:srgbClr val="6199F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>
              <a:off x="1426113593" y="1610613450"/>
              <a:ext cx="117303679" cy="281796495"/>
            </a:xfrm>
            <a:custGeom>
              <a:rect b="b" l="l" r="r" t="t"/>
              <a:pathLst>
                <a:path extrusionOk="0" h="513" w="560">
                  <a:moveTo>
                    <a:pt x="108" y="0"/>
                  </a:moveTo>
                  <a:lnTo>
                    <a:pt x="0" y="512"/>
                  </a:lnTo>
                  <a:lnTo>
                    <a:pt x="559" y="512"/>
                  </a:lnTo>
                  <a:lnTo>
                    <a:pt x="559" y="0"/>
                  </a:lnTo>
                  <a:lnTo>
                    <a:pt x="108" y="0"/>
                  </a:lnTo>
                </a:path>
              </a:pathLst>
            </a:custGeom>
            <a:solidFill>
              <a:srgbClr val="80ADF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5"/>
            <p:cNvSpPr/>
            <p:nvPr/>
          </p:nvSpPr>
          <p:spPr>
            <a:xfrm>
              <a:off x="1543417330" y="1610613450"/>
              <a:ext cx="69273359" cy="281796495"/>
            </a:xfrm>
            <a:custGeom>
              <a:rect b="b" l="l" r="r" t="t"/>
              <a:pathLst>
                <a:path extrusionOk="0" h="513" w="329">
                  <a:moveTo>
                    <a:pt x="235" y="0"/>
                  </a:moveTo>
                  <a:lnTo>
                    <a:pt x="0" y="0"/>
                  </a:lnTo>
                  <a:lnTo>
                    <a:pt x="0" y="512"/>
                  </a:lnTo>
                  <a:lnTo>
                    <a:pt x="328" y="512"/>
                  </a:lnTo>
                  <a:lnTo>
                    <a:pt x="235" y="0"/>
                  </a:lnTo>
                </a:path>
              </a:pathLst>
            </a:custGeom>
            <a:solidFill>
              <a:srgbClr val="9FC1F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5"/>
            <p:cNvSpPr/>
            <p:nvPr/>
          </p:nvSpPr>
          <p:spPr>
            <a:xfrm>
              <a:off x="1258933572" y="1892409816"/>
              <a:ext cx="168104059" cy="165191041"/>
            </a:xfrm>
            <a:custGeom>
              <a:rect b="b" l="l" r="r" t="t"/>
              <a:pathLst>
                <a:path extrusionOk="0" h="302" w="802">
                  <a:moveTo>
                    <a:pt x="76" y="0"/>
                  </a:moveTo>
                  <a:lnTo>
                    <a:pt x="0" y="301"/>
                  </a:lnTo>
                  <a:lnTo>
                    <a:pt x="723" y="301"/>
                  </a:lnTo>
                  <a:lnTo>
                    <a:pt x="801" y="0"/>
                  </a:lnTo>
                  <a:lnTo>
                    <a:pt x="76" y="0"/>
                  </a:lnTo>
                </a:path>
              </a:pathLst>
            </a:custGeom>
            <a:solidFill>
              <a:srgbClr val="FABB0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1410411952" y="1892409816"/>
              <a:ext cx="133928768" cy="165191041"/>
            </a:xfrm>
            <a:custGeom>
              <a:rect b="b" l="l" r="r" t="t"/>
              <a:pathLst>
                <a:path extrusionOk="0" h="302" w="638">
                  <a:moveTo>
                    <a:pt x="78" y="0"/>
                  </a:moveTo>
                  <a:lnTo>
                    <a:pt x="0" y="301"/>
                  </a:lnTo>
                  <a:lnTo>
                    <a:pt x="559" y="301"/>
                  </a:lnTo>
                  <a:lnTo>
                    <a:pt x="637" y="0"/>
                  </a:lnTo>
                  <a:lnTo>
                    <a:pt x="78" y="0"/>
                  </a:lnTo>
                </a:path>
              </a:pathLst>
            </a:custGeom>
            <a:solidFill>
              <a:srgbClr val="FBBC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>
              <a:off x="1527714956" y="1892409816"/>
              <a:ext cx="84975678" cy="165191038"/>
            </a:xfrm>
            <a:custGeom>
              <a:rect b="b" l="l" r="r" t="t"/>
              <a:pathLst>
                <a:path extrusionOk="0" h="300" w="407">
                  <a:moveTo>
                    <a:pt x="76" y="0"/>
                  </a:moveTo>
                  <a:lnTo>
                    <a:pt x="0" y="299"/>
                  </a:lnTo>
                  <a:lnTo>
                    <a:pt x="320" y="299"/>
                  </a:lnTo>
                  <a:cubicBezTo>
                    <a:pt x="367" y="299"/>
                    <a:pt x="406" y="260"/>
                    <a:pt x="406" y="213"/>
                  </a:cubicBezTo>
                  <a:lnTo>
                    <a:pt x="406" y="0"/>
                  </a:lnTo>
                  <a:lnTo>
                    <a:pt x="76" y="0"/>
                  </a:lnTo>
                </a:path>
              </a:pathLst>
            </a:custGeom>
            <a:solidFill>
              <a:srgbClr val="FCD35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>
              <a:off x="1197048694" y="1892409816"/>
              <a:ext cx="176417201" cy="165191038"/>
            </a:xfrm>
            <a:custGeom>
              <a:rect b="b" l="l" r="r" t="t"/>
              <a:pathLst>
                <a:path extrusionOk="0" h="300" w="843">
                  <a:moveTo>
                    <a:pt x="0" y="299"/>
                  </a:moveTo>
                  <a:lnTo>
                    <a:pt x="842" y="299"/>
                  </a:lnTo>
                  <a:lnTo>
                    <a:pt x="842" y="74"/>
                  </a:lnTo>
                  <a:cubicBezTo>
                    <a:pt x="842" y="33"/>
                    <a:pt x="809" y="0"/>
                    <a:pt x="768" y="0"/>
                  </a:cubicBezTo>
                  <a:lnTo>
                    <a:pt x="74" y="0"/>
                  </a:lnTo>
                  <a:cubicBezTo>
                    <a:pt x="33" y="0"/>
                    <a:pt x="0" y="33"/>
                    <a:pt x="0" y="74"/>
                  </a:cubicBezTo>
                  <a:lnTo>
                    <a:pt x="0" y="299"/>
                  </a:lnTo>
                </a:path>
              </a:pathLst>
            </a:custGeom>
            <a:solidFill>
              <a:srgbClr val="EDA60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5"/>
            <p:cNvSpPr/>
            <p:nvPr/>
          </p:nvSpPr>
          <p:spPr>
            <a:xfrm>
              <a:off x="1207209226" y="1919131396"/>
              <a:ext cx="19396331" cy="80167003"/>
            </a:xfrm>
            <a:custGeom>
              <a:rect b="b" l="l" r="r" t="t"/>
              <a:pathLst>
                <a:path extrusionOk="0" h="145" w="91">
                  <a:moveTo>
                    <a:pt x="90" y="72"/>
                  </a:moveTo>
                  <a:cubicBezTo>
                    <a:pt x="90" y="85"/>
                    <a:pt x="88" y="97"/>
                    <a:pt x="84" y="108"/>
                  </a:cubicBezTo>
                  <a:cubicBezTo>
                    <a:pt x="80" y="119"/>
                    <a:pt x="75" y="127"/>
                    <a:pt x="68" y="134"/>
                  </a:cubicBezTo>
                  <a:cubicBezTo>
                    <a:pt x="61" y="140"/>
                    <a:pt x="53" y="144"/>
                    <a:pt x="45" y="144"/>
                  </a:cubicBezTo>
                  <a:cubicBezTo>
                    <a:pt x="37" y="144"/>
                    <a:pt x="30" y="140"/>
                    <a:pt x="23" y="134"/>
                  </a:cubicBezTo>
                  <a:cubicBezTo>
                    <a:pt x="15" y="127"/>
                    <a:pt x="10" y="119"/>
                    <a:pt x="6" y="108"/>
                  </a:cubicBezTo>
                  <a:cubicBezTo>
                    <a:pt x="2" y="97"/>
                    <a:pt x="0" y="85"/>
                    <a:pt x="0" y="72"/>
                  </a:cubicBezTo>
                  <a:cubicBezTo>
                    <a:pt x="0" y="59"/>
                    <a:pt x="2" y="47"/>
                    <a:pt x="6" y="36"/>
                  </a:cubicBezTo>
                  <a:cubicBezTo>
                    <a:pt x="10" y="24"/>
                    <a:pt x="15" y="17"/>
                    <a:pt x="23" y="10"/>
                  </a:cubicBezTo>
                  <a:cubicBezTo>
                    <a:pt x="30" y="3"/>
                    <a:pt x="37" y="0"/>
                    <a:pt x="45" y="0"/>
                  </a:cubicBezTo>
                  <a:cubicBezTo>
                    <a:pt x="53" y="0"/>
                    <a:pt x="61" y="3"/>
                    <a:pt x="68" y="10"/>
                  </a:cubicBezTo>
                  <a:cubicBezTo>
                    <a:pt x="75" y="17"/>
                    <a:pt x="80" y="24"/>
                    <a:pt x="84" y="36"/>
                  </a:cubicBezTo>
                  <a:cubicBezTo>
                    <a:pt x="88" y="47"/>
                    <a:pt x="90" y="59"/>
                    <a:pt x="90" y="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5"/>
            <p:cNvSpPr/>
            <p:nvPr/>
          </p:nvSpPr>
          <p:spPr>
            <a:xfrm>
              <a:off x="1338367275" y="1919131396"/>
              <a:ext cx="19396331" cy="80167003"/>
            </a:xfrm>
            <a:custGeom>
              <a:rect b="b" l="l" r="r" t="t"/>
              <a:pathLst>
                <a:path extrusionOk="0" h="145" w="91">
                  <a:moveTo>
                    <a:pt x="90" y="72"/>
                  </a:moveTo>
                  <a:cubicBezTo>
                    <a:pt x="90" y="85"/>
                    <a:pt x="88" y="97"/>
                    <a:pt x="84" y="108"/>
                  </a:cubicBezTo>
                  <a:cubicBezTo>
                    <a:pt x="80" y="119"/>
                    <a:pt x="74" y="127"/>
                    <a:pt x="67" y="134"/>
                  </a:cubicBezTo>
                  <a:cubicBezTo>
                    <a:pt x="59" y="140"/>
                    <a:pt x="53" y="144"/>
                    <a:pt x="45" y="144"/>
                  </a:cubicBezTo>
                  <a:cubicBezTo>
                    <a:pt x="37" y="144"/>
                    <a:pt x="29" y="140"/>
                    <a:pt x="22" y="134"/>
                  </a:cubicBezTo>
                  <a:cubicBezTo>
                    <a:pt x="14" y="127"/>
                    <a:pt x="10" y="119"/>
                    <a:pt x="6" y="108"/>
                  </a:cubicBezTo>
                  <a:cubicBezTo>
                    <a:pt x="2" y="97"/>
                    <a:pt x="0" y="85"/>
                    <a:pt x="0" y="72"/>
                  </a:cubicBezTo>
                  <a:cubicBezTo>
                    <a:pt x="0" y="59"/>
                    <a:pt x="2" y="47"/>
                    <a:pt x="6" y="36"/>
                  </a:cubicBezTo>
                  <a:cubicBezTo>
                    <a:pt x="10" y="24"/>
                    <a:pt x="14" y="17"/>
                    <a:pt x="22" y="10"/>
                  </a:cubicBezTo>
                  <a:cubicBezTo>
                    <a:pt x="29" y="3"/>
                    <a:pt x="37" y="0"/>
                    <a:pt x="45" y="0"/>
                  </a:cubicBezTo>
                  <a:cubicBezTo>
                    <a:pt x="53" y="0"/>
                    <a:pt x="59" y="3"/>
                    <a:pt x="67" y="10"/>
                  </a:cubicBezTo>
                  <a:cubicBezTo>
                    <a:pt x="74" y="17"/>
                    <a:pt x="80" y="24"/>
                    <a:pt x="84" y="36"/>
                  </a:cubicBezTo>
                  <a:cubicBezTo>
                    <a:pt x="88" y="47"/>
                    <a:pt x="90" y="59"/>
                    <a:pt x="90" y="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5"/>
            <p:cNvSpPr/>
            <p:nvPr/>
          </p:nvSpPr>
          <p:spPr>
            <a:xfrm>
              <a:off x="1235842027" y="1921561297"/>
              <a:ext cx="91441509" cy="82595519"/>
            </a:xfrm>
            <a:custGeom>
              <a:rect b="b" l="l" r="r" t="t"/>
              <a:pathLst>
                <a:path extrusionOk="0" h="150" w="436">
                  <a:moveTo>
                    <a:pt x="68" y="149"/>
                  </a:moveTo>
                  <a:lnTo>
                    <a:pt x="367" y="149"/>
                  </a:lnTo>
                  <a:cubicBezTo>
                    <a:pt x="404" y="149"/>
                    <a:pt x="435" y="118"/>
                    <a:pt x="435" y="81"/>
                  </a:cubicBezTo>
                  <a:lnTo>
                    <a:pt x="435" y="67"/>
                  </a:lnTo>
                  <a:cubicBezTo>
                    <a:pt x="435" y="30"/>
                    <a:pt x="404" y="0"/>
                    <a:pt x="367" y="0"/>
                  </a:cubicBezTo>
                  <a:lnTo>
                    <a:pt x="68" y="0"/>
                  </a:lnTo>
                  <a:cubicBezTo>
                    <a:pt x="31" y="0"/>
                    <a:pt x="0" y="30"/>
                    <a:pt x="0" y="67"/>
                  </a:cubicBezTo>
                  <a:lnTo>
                    <a:pt x="0" y="81"/>
                  </a:lnTo>
                  <a:cubicBezTo>
                    <a:pt x="0" y="118"/>
                    <a:pt x="31" y="149"/>
                    <a:pt x="68" y="149"/>
                  </a:cubicBezTo>
                </a:path>
              </a:pathLst>
            </a:custGeom>
            <a:solidFill>
              <a:srgbClr val="FDDF8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5"/>
            <p:cNvSpPr/>
            <p:nvPr/>
          </p:nvSpPr>
          <p:spPr>
            <a:xfrm>
              <a:off x="1544340628" y="1970146970"/>
              <a:ext cx="32327996" cy="177336676"/>
            </a:xfrm>
            <a:custGeom>
              <a:rect b="b" l="l" r="r" t="t"/>
              <a:pathLst>
                <a:path extrusionOk="0" h="320" w="153">
                  <a:moveTo>
                    <a:pt x="0" y="159"/>
                  </a:moveTo>
                  <a:cubicBezTo>
                    <a:pt x="0" y="247"/>
                    <a:pt x="45" y="319"/>
                    <a:pt x="100" y="319"/>
                  </a:cubicBezTo>
                  <a:lnTo>
                    <a:pt x="152" y="319"/>
                  </a:lnTo>
                  <a:lnTo>
                    <a:pt x="143" y="0"/>
                  </a:lnTo>
                  <a:lnTo>
                    <a:pt x="100" y="0"/>
                  </a:lnTo>
                  <a:cubicBezTo>
                    <a:pt x="45" y="0"/>
                    <a:pt x="0" y="71"/>
                    <a:pt x="0" y="159"/>
                  </a:cubicBezTo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5"/>
            <p:cNvSpPr/>
            <p:nvPr/>
          </p:nvSpPr>
          <p:spPr>
            <a:xfrm>
              <a:off x="1552653831" y="1970146970"/>
              <a:ext cx="42487840" cy="177336676"/>
            </a:xfrm>
            <a:custGeom>
              <a:rect b="b" l="l" r="r" t="t"/>
              <a:pathLst>
                <a:path extrusionOk="0" h="320" w="202">
                  <a:moveTo>
                    <a:pt x="201" y="159"/>
                  </a:moveTo>
                  <a:cubicBezTo>
                    <a:pt x="201" y="189"/>
                    <a:pt x="196" y="213"/>
                    <a:pt x="187" y="239"/>
                  </a:cubicBezTo>
                  <a:cubicBezTo>
                    <a:pt x="177" y="264"/>
                    <a:pt x="167" y="283"/>
                    <a:pt x="151" y="298"/>
                  </a:cubicBezTo>
                  <a:cubicBezTo>
                    <a:pt x="135" y="312"/>
                    <a:pt x="118" y="319"/>
                    <a:pt x="100" y="319"/>
                  </a:cubicBezTo>
                  <a:cubicBezTo>
                    <a:pt x="81" y="319"/>
                    <a:pt x="66" y="312"/>
                    <a:pt x="50" y="298"/>
                  </a:cubicBezTo>
                  <a:cubicBezTo>
                    <a:pt x="34" y="283"/>
                    <a:pt x="22" y="264"/>
                    <a:pt x="13" y="239"/>
                  </a:cubicBezTo>
                  <a:cubicBezTo>
                    <a:pt x="3" y="213"/>
                    <a:pt x="0" y="188"/>
                    <a:pt x="0" y="159"/>
                  </a:cubicBezTo>
                  <a:cubicBezTo>
                    <a:pt x="0" y="129"/>
                    <a:pt x="3" y="104"/>
                    <a:pt x="13" y="79"/>
                  </a:cubicBezTo>
                  <a:cubicBezTo>
                    <a:pt x="22" y="53"/>
                    <a:pt x="34" y="36"/>
                    <a:pt x="50" y="21"/>
                  </a:cubicBezTo>
                  <a:cubicBezTo>
                    <a:pt x="66" y="6"/>
                    <a:pt x="82" y="0"/>
                    <a:pt x="100" y="0"/>
                  </a:cubicBezTo>
                  <a:cubicBezTo>
                    <a:pt x="119" y="0"/>
                    <a:pt x="135" y="6"/>
                    <a:pt x="151" y="21"/>
                  </a:cubicBezTo>
                  <a:cubicBezTo>
                    <a:pt x="167" y="36"/>
                    <a:pt x="177" y="53"/>
                    <a:pt x="187" y="79"/>
                  </a:cubicBezTo>
                  <a:cubicBezTo>
                    <a:pt x="196" y="104"/>
                    <a:pt x="201" y="130"/>
                    <a:pt x="201" y="159"/>
                  </a:cubicBezTo>
                </a:path>
              </a:pathLst>
            </a:custGeom>
            <a:solidFill>
              <a:srgbClr val="676C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5"/>
            <p:cNvSpPr/>
            <p:nvPr/>
          </p:nvSpPr>
          <p:spPr>
            <a:xfrm>
              <a:off x="1566508289" y="2018732644"/>
              <a:ext cx="18472974" cy="80165473"/>
            </a:xfrm>
            <a:custGeom>
              <a:rect b="b" l="l" r="r" t="t"/>
              <a:pathLst>
                <a:path extrusionOk="0" h="144" w="88">
                  <a:moveTo>
                    <a:pt x="87" y="71"/>
                  </a:moveTo>
                  <a:cubicBezTo>
                    <a:pt x="87" y="85"/>
                    <a:pt x="85" y="95"/>
                    <a:pt x="81" y="107"/>
                  </a:cubicBezTo>
                  <a:cubicBezTo>
                    <a:pt x="77" y="118"/>
                    <a:pt x="72" y="126"/>
                    <a:pt x="65" y="133"/>
                  </a:cubicBezTo>
                  <a:cubicBezTo>
                    <a:pt x="58" y="139"/>
                    <a:pt x="50" y="143"/>
                    <a:pt x="43" y="143"/>
                  </a:cubicBezTo>
                  <a:cubicBezTo>
                    <a:pt x="35" y="143"/>
                    <a:pt x="29" y="139"/>
                    <a:pt x="22" y="133"/>
                  </a:cubicBezTo>
                  <a:cubicBezTo>
                    <a:pt x="15" y="126"/>
                    <a:pt x="10" y="118"/>
                    <a:pt x="6" y="107"/>
                  </a:cubicBezTo>
                  <a:cubicBezTo>
                    <a:pt x="2" y="95"/>
                    <a:pt x="0" y="84"/>
                    <a:pt x="0" y="71"/>
                  </a:cubicBezTo>
                  <a:cubicBezTo>
                    <a:pt x="0" y="57"/>
                    <a:pt x="2" y="46"/>
                    <a:pt x="6" y="35"/>
                  </a:cubicBezTo>
                  <a:cubicBezTo>
                    <a:pt x="10" y="23"/>
                    <a:pt x="15" y="15"/>
                    <a:pt x="22" y="9"/>
                  </a:cubicBezTo>
                  <a:cubicBezTo>
                    <a:pt x="29" y="2"/>
                    <a:pt x="36" y="0"/>
                    <a:pt x="43" y="0"/>
                  </a:cubicBezTo>
                  <a:cubicBezTo>
                    <a:pt x="51" y="0"/>
                    <a:pt x="58" y="2"/>
                    <a:pt x="65" y="9"/>
                  </a:cubicBezTo>
                  <a:cubicBezTo>
                    <a:pt x="72" y="15"/>
                    <a:pt x="77" y="23"/>
                    <a:pt x="81" y="35"/>
                  </a:cubicBezTo>
                  <a:cubicBezTo>
                    <a:pt x="85" y="46"/>
                    <a:pt x="87" y="58"/>
                    <a:pt x="87" y="71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5"/>
            <p:cNvSpPr/>
            <p:nvPr/>
          </p:nvSpPr>
          <p:spPr>
            <a:xfrm>
              <a:off x="1408564623" y="1970146970"/>
              <a:ext cx="31404054" cy="177336676"/>
            </a:xfrm>
            <a:custGeom>
              <a:rect b="b" l="l" r="r" t="t"/>
              <a:pathLst>
                <a:path extrusionOk="0" h="320" w="152">
                  <a:moveTo>
                    <a:pt x="0" y="159"/>
                  </a:moveTo>
                  <a:cubicBezTo>
                    <a:pt x="0" y="247"/>
                    <a:pt x="45" y="319"/>
                    <a:pt x="100" y="319"/>
                  </a:cubicBezTo>
                  <a:lnTo>
                    <a:pt x="151" y="319"/>
                  </a:lnTo>
                  <a:lnTo>
                    <a:pt x="143" y="0"/>
                  </a:lnTo>
                  <a:lnTo>
                    <a:pt x="100" y="0"/>
                  </a:lnTo>
                  <a:cubicBezTo>
                    <a:pt x="45" y="0"/>
                    <a:pt x="0" y="71"/>
                    <a:pt x="0" y="159"/>
                  </a:cubicBezTo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5"/>
            <p:cNvSpPr/>
            <p:nvPr/>
          </p:nvSpPr>
          <p:spPr>
            <a:xfrm>
              <a:off x="1417801124" y="1970146970"/>
              <a:ext cx="42487840" cy="177336676"/>
            </a:xfrm>
            <a:custGeom>
              <a:rect b="b" l="l" r="r" t="t"/>
              <a:pathLst>
                <a:path extrusionOk="0" h="320" w="202">
                  <a:moveTo>
                    <a:pt x="201" y="159"/>
                  </a:moveTo>
                  <a:cubicBezTo>
                    <a:pt x="201" y="189"/>
                    <a:pt x="196" y="213"/>
                    <a:pt x="187" y="239"/>
                  </a:cubicBezTo>
                  <a:cubicBezTo>
                    <a:pt x="178" y="264"/>
                    <a:pt x="166" y="283"/>
                    <a:pt x="150" y="298"/>
                  </a:cubicBezTo>
                  <a:cubicBezTo>
                    <a:pt x="134" y="312"/>
                    <a:pt x="118" y="319"/>
                    <a:pt x="100" y="319"/>
                  </a:cubicBezTo>
                  <a:cubicBezTo>
                    <a:pt x="81" y="319"/>
                    <a:pt x="66" y="312"/>
                    <a:pt x="50" y="298"/>
                  </a:cubicBezTo>
                  <a:cubicBezTo>
                    <a:pt x="34" y="283"/>
                    <a:pt x="22" y="264"/>
                    <a:pt x="13" y="239"/>
                  </a:cubicBezTo>
                  <a:cubicBezTo>
                    <a:pt x="4" y="213"/>
                    <a:pt x="0" y="188"/>
                    <a:pt x="0" y="159"/>
                  </a:cubicBezTo>
                  <a:cubicBezTo>
                    <a:pt x="0" y="129"/>
                    <a:pt x="4" y="104"/>
                    <a:pt x="13" y="79"/>
                  </a:cubicBezTo>
                  <a:cubicBezTo>
                    <a:pt x="22" y="53"/>
                    <a:pt x="34" y="36"/>
                    <a:pt x="50" y="21"/>
                  </a:cubicBezTo>
                  <a:cubicBezTo>
                    <a:pt x="66" y="6"/>
                    <a:pt x="82" y="0"/>
                    <a:pt x="100" y="0"/>
                  </a:cubicBezTo>
                  <a:cubicBezTo>
                    <a:pt x="119" y="0"/>
                    <a:pt x="134" y="6"/>
                    <a:pt x="150" y="21"/>
                  </a:cubicBezTo>
                  <a:cubicBezTo>
                    <a:pt x="166" y="36"/>
                    <a:pt x="178" y="53"/>
                    <a:pt x="187" y="79"/>
                  </a:cubicBezTo>
                  <a:cubicBezTo>
                    <a:pt x="196" y="104"/>
                    <a:pt x="201" y="130"/>
                    <a:pt x="201" y="159"/>
                  </a:cubicBezTo>
                </a:path>
              </a:pathLst>
            </a:custGeom>
            <a:solidFill>
              <a:srgbClr val="676C7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5"/>
            <p:cNvSpPr/>
            <p:nvPr/>
          </p:nvSpPr>
          <p:spPr>
            <a:xfrm>
              <a:off x="1430732137" y="2018732644"/>
              <a:ext cx="18472973" cy="80165473"/>
            </a:xfrm>
            <a:custGeom>
              <a:rect b="b" l="l" r="r" t="t"/>
              <a:pathLst>
                <a:path extrusionOk="0" h="144" w="87">
                  <a:moveTo>
                    <a:pt x="86" y="71"/>
                  </a:moveTo>
                  <a:cubicBezTo>
                    <a:pt x="86" y="85"/>
                    <a:pt x="85" y="95"/>
                    <a:pt x="81" y="107"/>
                  </a:cubicBezTo>
                  <a:cubicBezTo>
                    <a:pt x="77" y="118"/>
                    <a:pt x="72" y="126"/>
                    <a:pt x="65" y="133"/>
                  </a:cubicBezTo>
                  <a:cubicBezTo>
                    <a:pt x="58" y="139"/>
                    <a:pt x="51" y="143"/>
                    <a:pt x="43" y="143"/>
                  </a:cubicBezTo>
                  <a:cubicBezTo>
                    <a:pt x="35" y="143"/>
                    <a:pt x="29" y="139"/>
                    <a:pt x="22" y="133"/>
                  </a:cubicBezTo>
                  <a:cubicBezTo>
                    <a:pt x="15" y="126"/>
                    <a:pt x="10" y="118"/>
                    <a:pt x="6" y="107"/>
                  </a:cubicBezTo>
                  <a:cubicBezTo>
                    <a:pt x="2" y="95"/>
                    <a:pt x="0" y="84"/>
                    <a:pt x="0" y="71"/>
                  </a:cubicBezTo>
                  <a:cubicBezTo>
                    <a:pt x="0" y="57"/>
                    <a:pt x="2" y="46"/>
                    <a:pt x="6" y="35"/>
                  </a:cubicBezTo>
                  <a:cubicBezTo>
                    <a:pt x="10" y="23"/>
                    <a:pt x="15" y="15"/>
                    <a:pt x="22" y="9"/>
                  </a:cubicBezTo>
                  <a:cubicBezTo>
                    <a:pt x="29" y="2"/>
                    <a:pt x="35" y="0"/>
                    <a:pt x="43" y="0"/>
                  </a:cubicBezTo>
                  <a:cubicBezTo>
                    <a:pt x="51" y="0"/>
                    <a:pt x="58" y="2"/>
                    <a:pt x="65" y="9"/>
                  </a:cubicBezTo>
                  <a:cubicBezTo>
                    <a:pt x="72" y="15"/>
                    <a:pt x="77" y="23"/>
                    <a:pt x="81" y="35"/>
                  </a:cubicBezTo>
                  <a:cubicBezTo>
                    <a:pt x="85" y="46"/>
                    <a:pt x="86" y="58"/>
                    <a:pt x="86" y="71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5"/>
            <p:cNvSpPr/>
            <p:nvPr/>
          </p:nvSpPr>
          <p:spPr>
            <a:xfrm>
              <a:off x="1379007791" y="2026019646"/>
              <a:ext cx="9236487" cy="48585599"/>
            </a:xfrm>
            <a:custGeom>
              <a:rect b="b" l="l" r="r" t="t"/>
              <a:pathLst>
                <a:path extrusionOk="0" h="87" w="44">
                  <a:moveTo>
                    <a:pt x="0" y="86"/>
                  </a:moveTo>
                  <a:cubicBezTo>
                    <a:pt x="25" y="86"/>
                    <a:pt x="43" y="66"/>
                    <a:pt x="43" y="43"/>
                  </a:cubicBezTo>
                  <a:lnTo>
                    <a:pt x="43" y="43"/>
                  </a:lnTo>
                  <a:cubicBezTo>
                    <a:pt x="43" y="18"/>
                    <a:pt x="23" y="0"/>
                    <a:pt x="0" y="0"/>
                  </a:cubicBezTo>
                  <a:lnTo>
                    <a:pt x="0" y="86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5"/>
            <p:cNvSpPr/>
            <p:nvPr/>
          </p:nvSpPr>
          <p:spPr>
            <a:xfrm>
              <a:off x="1189659523" y="2026019646"/>
              <a:ext cx="189348275" cy="48585599"/>
            </a:xfrm>
            <a:custGeom>
              <a:rect b="b" l="l" r="r" t="t"/>
              <a:pathLst>
                <a:path extrusionOk="0" h="87" w="904">
                  <a:moveTo>
                    <a:pt x="903" y="0"/>
                  </a:moveTo>
                  <a:lnTo>
                    <a:pt x="43" y="0"/>
                  </a:lnTo>
                  <a:cubicBezTo>
                    <a:pt x="19" y="0"/>
                    <a:pt x="0" y="20"/>
                    <a:pt x="0" y="43"/>
                  </a:cubicBezTo>
                  <a:lnTo>
                    <a:pt x="0" y="43"/>
                  </a:lnTo>
                  <a:cubicBezTo>
                    <a:pt x="0" y="68"/>
                    <a:pt x="21" y="86"/>
                    <a:pt x="43" y="86"/>
                  </a:cubicBezTo>
                  <a:lnTo>
                    <a:pt x="903" y="86"/>
                  </a:lnTo>
                  <a:lnTo>
                    <a:pt x="903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5"/>
            <p:cNvSpPr/>
            <p:nvPr/>
          </p:nvSpPr>
          <p:spPr>
            <a:xfrm>
              <a:off x="1306039375" y="1586320614"/>
              <a:ext cx="151478387" cy="24292800"/>
            </a:xfrm>
            <a:custGeom>
              <a:rect b="b" l="l" r="r" t="t"/>
              <a:pathLst>
                <a:path extrusionOk="0" h="44" w="722">
                  <a:moveTo>
                    <a:pt x="361" y="43"/>
                  </a:moveTo>
                  <a:lnTo>
                    <a:pt x="0" y="43"/>
                  </a:lnTo>
                  <a:lnTo>
                    <a:pt x="0" y="0"/>
                  </a:lnTo>
                  <a:lnTo>
                    <a:pt x="721" y="0"/>
                  </a:lnTo>
                  <a:lnTo>
                    <a:pt x="721" y="43"/>
                  </a:lnTo>
                  <a:lnTo>
                    <a:pt x="361" y="43"/>
                  </a:lnTo>
                </a:path>
              </a:pathLst>
            </a:custGeom>
            <a:solidFill>
              <a:srgbClr val="FBBC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1378083906" y="1858400076"/>
              <a:ext cx="36945948" cy="48585601"/>
            </a:xfrm>
            <a:custGeom>
              <a:rect b="b" l="l" r="r" t="t"/>
              <a:pathLst>
                <a:path extrusionOk="0" h="89" w="178">
                  <a:moveTo>
                    <a:pt x="0" y="88"/>
                  </a:moveTo>
                  <a:cubicBezTo>
                    <a:pt x="0" y="39"/>
                    <a:pt x="39" y="0"/>
                    <a:pt x="88" y="0"/>
                  </a:cubicBezTo>
                  <a:cubicBezTo>
                    <a:pt x="138" y="0"/>
                    <a:pt x="177" y="39"/>
                    <a:pt x="177" y="88"/>
                  </a:cubicBezTo>
                </a:path>
              </a:pathLst>
            </a:custGeom>
            <a:noFill/>
            <a:ln cap="flat" cmpd="sng" w="9525">
              <a:solidFill>
                <a:srgbClr val="2C66BF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173645967" y="1197635806"/>
              <a:ext cx="87746920" cy="891544987"/>
            </a:xfrm>
            <a:custGeom>
              <a:rect b="b" l="l" r="r" t="t"/>
              <a:pathLst>
                <a:path extrusionOk="0" h="1617" w="417">
                  <a:moveTo>
                    <a:pt x="208" y="1616"/>
                  </a:moveTo>
                  <a:lnTo>
                    <a:pt x="0" y="1616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1616"/>
                  </a:lnTo>
                  <a:lnTo>
                    <a:pt x="208" y="161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260468987" y="901263700"/>
              <a:ext cx="143165840" cy="1187917183"/>
            </a:xfrm>
            <a:custGeom>
              <a:rect b="b" l="l" r="r" t="t"/>
              <a:pathLst>
                <a:path extrusionOk="0" h="2158" w="683">
                  <a:moveTo>
                    <a:pt x="0" y="2157"/>
                  </a:moveTo>
                  <a:lnTo>
                    <a:pt x="682" y="2157"/>
                  </a:lnTo>
                  <a:lnTo>
                    <a:pt x="682" y="541"/>
                  </a:lnTo>
                  <a:lnTo>
                    <a:pt x="332" y="0"/>
                  </a:lnTo>
                  <a:lnTo>
                    <a:pt x="0" y="541"/>
                  </a:lnTo>
                  <a:lnTo>
                    <a:pt x="0" y="2157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73645967" y="901263700"/>
              <a:ext cx="157020287" cy="298800683"/>
            </a:xfrm>
            <a:custGeom>
              <a:rect b="b" l="l" r="r" t="t"/>
              <a:pathLst>
                <a:path extrusionOk="0" h="542" w="751">
                  <a:moveTo>
                    <a:pt x="334" y="0"/>
                  </a:moveTo>
                  <a:lnTo>
                    <a:pt x="750" y="0"/>
                  </a:lnTo>
                  <a:lnTo>
                    <a:pt x="418" y="541"/>
                  </a:lnTo>
                  <a:lnTo>
                    <a:pt x="0" y="541"/>
                  </a:lnTo>
                  <a:lnTo>
                    <a:pt x="334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5"/>
            <p:cNvSpPr/>
            <p:nvPr/>
          </p:nvSpPr>
          <p:spPr>
            <a:xfrm>
              <a:off x="323277090" y="1940995489"/>
              <a:ext cx="21244211" cy="14818531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5"/>
            <p:cNvSpPr/>
            <p:nvPr/>
          </p:nvSpPr>
          <p:spPr>
            <a:xfrm>
              <a:off x="185653682" y="1251079931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223523057" y="1251079931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286331160" y="1251079931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325124346" y="1251079931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360223020" y="1251079931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286331160" y="1467285174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5"/>
            <p:cNvSpPr/>
            <p:nvPr/>
          </p:nvSpPr>
          <p:spPr>
            <a:xfrm>
              <a:off x="325124346" y="1464856623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5"/>
            <p:cNvSpPr/>
            <p:nvPr/>
          </p:nvSpPr>
          <p:spPr>
            <a:xfrm>
              <a:off x="360223020" y="1464856623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5"/>
            <p:cNvSpPr/>
            <p:nvPr/>
          </p:nvSpPr>
          <p:spPr>
            <a:xfrm>
              <a:off x="286331160" y="1673774672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5"/>
            <p:cNvSpPr/>
            <p:nvPr/>
          </p:nvSpPr>
          <p:spPr>
            <a:xfrm>
              <a:off x="325124346" y="1673774672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5"/>
            <p:cNvSpPr/>
            <p:nvPr/>
          </p:nvSpPr>
          <p:spPr>
            <a:xfrm>
              <a:off x="360223020" y="1673774672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5"/>
            <p:cNvSpPr/>
            <p:nvPr/>
          </p:nvSpPr>
          <p:spPr>
            <a:xfrm>
              <a:off x="185653682" y="1462426530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5"/>
            <p:cNvSpPr/>
            <p:nvPr/>
          </p:nvSpPr>
          <p:spPr>
            <a:xfrm>
              <a:off x="223523057" y="1462426530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5"/>
            <p:cNvSpPr/>
            <p:nvPr/>
          </p:nvSpPr>
          <p:spPr>
            <a:xfrm>
              <a:off x="185653682" y="1673774672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5"/>
            <p:cNvSpPr/>
            <p:nvPr/>
          </p:nvSpPr>
          <p:spPr>
            <a:xfrm>
              <a:off x="223523057" y="1673774672"/>
              <a:ext cx="18472974" cy="165191038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321429761" y="1064024626"/>
              <a:ext cx="24014866" cy="119035486"/>
            </a:xfrm>
            <a:custGeom>
              <a:rect b="b" l="l" r="r" t="t"/>
              <a:pathLst>
                <a:path extrusionOk="0" h="214" w="115">
                  <a:moveTo>
                    <a:pt x="114" y="106"/>
                  </a:moveTo>
                  <a:cubicBezTo>
                    <a:pt x="114" y="126"/>
                    <a:pt x="112" y="143"/>
                    <a:pt x="107" y="160"/>
                  </a:cubicBezTo>
                  <a:cubicBezTo>
                    <a:pt x="101" y="177"/>
                    <a:pt x="95" y="189"/>
                    <a:pt x="86" y="199"/>
                  </a:cubicBezTo>
                  <a:cubicBezTo>
                    <a:pt x="77" y="208"/>
                    <a:pt x="68" y="213"/>
                    <a:pt x="57" y="213"/>
                  </a:cubicBezTo>
                  <a:cubicBezTo>
                    <a:pt x="46" y="213"/>
                    <a:pt x="37" y="208"/>
                    <a:pt x="28" y="199"/>
                  </a:cubicBezTo>
                  <a:cubicBezTo>
                    <a:pt x="19" y="189"/>
                    <a:pt x="12" y="177"/>
                    <a:pt x="7" y="160"/>
                  </a:cubicBezTo>
                  <a:cubicBezTo>
                    <a:pt x="1" y="143"/>
                    <a:pt x="0" y="125"/>
                    <a:pt x="0" y="106"/>
                  </a:cubicBezTo>
                  <a:cubicBezTo>
                    <a:pt x="0" y="86"/>
                    <a:pt x="1" y="70"/>
                    <a:pt x="7" y="53"/>
                  </a:cubicBezTo>
                  <a:cubicBezTo>
                    <a:pt x="12" y="36"/>
                    <a:pt x="19" y="24"/>
                    <a:pt x="28" y="14"/>
                  </a:cubicBezTo>
                  <a:cubicBezTo>
                    <a:pt x="37" y="4"/>
                    <a:pt x="46" y="0"/>
                    <a:pt x="57" y="0"/>
                  </a:cubicBezTo>
                  <a:cubicBezTo>
                    <a:pt x="68" y="0"/>
                    <a:pt x="77" y="4"/>
                    <a:pt x="86" y="14"/>
                  </a:cubicBezTo>
                  <a:cubicBezTo>
                    <a:pt x="95" y="24"/>
                    <a:pt x="101" y="36"/>
                    <a:pt x="107" y="53"/>
                  </a:cubicBezTo>
                  <a:cubicBezTo>
                    <a:pt x="112" y="70"/>
                    <a:pt x="114" y="87"/>
                    <a:pt x="114" y="106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15"/>
          <p:cNvGrpSpPr/>
          <p:nvPr/>
        </p:nvGrpSpPr>
        <p:grpSpPr>
          <a:xfrm>
            <a:off x="1021994" y="1400363"/>
            <a:ext cx="823158" cy="413246"/>
            <a:chOff x="2069444" y="5116675"/>
            <a:chExt cx="823158" cy="413246"/>
          </a:xfrm>
        </p:grpSpPr>
        <p:sp>
          <p:nvSpPr>
            <p:cNvPr id="206" name="Google Shape;206;p15"/>
            <p:cNvSpPr/>
            <p:nvPr/>
          </p:nvSpPr>
          <p:spPr>
            <a:xfrm>
              <a:off x="2588990" y="5390849"/>
              <a:ext cx="99612" cy="130480"/>
            </a:xfrm>
            <a:custGeom>
              <a:rect b="b" l="l" r="r" t="t"/>
              <a:pathLst>
                <a:path extrusionOk="0" h="820" w="626">
                  <a:moveTo>
                    <a:pt x="259" y="1"/>
                  </a:moveTo>
                  <a:lnTo>
                    <a:pt x="205" y="12"/>
                  </a:lnTo>
                  <a:lnTo>
                    <a:pt x="162" y="33"/>
                  </a:lnTo>
                  <a:lnTo>
                    <a:pt x="119" y="66"/>
                  </a:lnTo>
                  <a:lnTo>
                    <a:pt x="76" y="119"/>
                  </a:lnTo>
                  <a:lnTo>
                    <a:pt x="43" y="184"/>
                  </a:lnTo>
                  <a:lnTo>
                    <a:pt x="22" y="249"/>
                  </a:lnTo>
                  <a:lnTo>
                    <a:pt x="11" y="324"/>
                  </a:lnTo>
                  <a:lnTo>
                    <a:pt x="0" y="410"/>
                  </a:lnTo>
                  <a:lnTo>
                    <a:pt x="11" y="486"/>
                  </a:lnTo>
                  <a:lnTo>
                    <a:pt x="22" y="572"/>
                  </a:lnTo>
                  <a:lnTo>
                    <a:pt x="43" y="637"/>
                  </a:lnTo>
                  <a:lnTo>
                    <a:pt x="76" y="701"/>
                  </a:lnTo>
                  <a:lnTo>
                    <a:pt x="119" y="744"/>
                  </a:lnTo>
                  <a:lnTo>
                    <a:pt x="162" y="787"/>
                  </a:lnTo>
                  <a:lnTo>
                    <a:pt x="205" y="809"/>
                  </a:lnTo>
                  <a:lnTo>
                    <a:pt x="259" y="820"/>
                  </a:lnTo>
                  <a:lnTo>
                    <a:pt x="388" y="820"/>
                  </a:lnTo>
                  <a:lnTo>
                    <a:pt x="442" y="798"/>
                  </a:lnTo>
                  <a:lnTo>
                    <a:pt x="485" y="777"/>
                  </a:lnTo>
                  <a:lnTo>
                    <a:pt x="517" y="734"/>
                  </a:lnTo>
                  <a:lnTo>
                    <a:pt x="550" y="690"/>
                  </a:lnTo>
                  <a:lnTo>
                    <a:pt x="582" y="626"/>
                  </a:lnTo>
                  <a:lnTo>
                    <a:pt x="604" y="561"/>
                  </a:lnTo>
                  <a:lnTo>
                    <a:pt x="614" y="486"/>
                  </a:lnTo>
                  <a:lnTo>
                    <a:pt x="625" y="410"/>
                  </a:lnTo>
                  <a:lnTo>
                    <a:pt x="614" y="324"/>
                  </a:lnTo>
                  <a:lnTo>
                    <a:pt x="604" y="249"/>
                  </a:lnTo>
                  <a:lnTo>
                    <a:pt x="582" y="184"/>
                  </a:lnTo>
                  <a:lnTo>
                    <a:pt x="550" y="119"/>
                  </a:lnTo>
                  <a:lnTo>
                    <a:pt x="507" y="66"/>
                  </a:lnTo>
                  <a:lnTo>
                    <a:pt x="464" y="33"/>
                  </a:lnTo>
                  <a:lnTo>
                    <a:pt x="420" y="12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2158714" y="5390849"/>
              <a:ext cx="97862" cy="130480"/>
            </a:xfrm>
            <a:custGeom>
              <a:rect b="b" l="l" r="r" t="t"/>
              <a:pathLst>
                <a:path extrusionOk="0" h="820" w="615">
                  <a:moveTo>
                    <a:pt x="259" y="1"/>
                  </a:moveTo>
                  <a:lnTo>
                    <a:pt x="205" y="12"/>
                  </a:lnTo>
                  <a:lnTo>
                    <a:pt x="151" y="33"/>
                  </a:lnTo>
                  <a:lnTo>
                    <a:pt x="108" y="66"/>
                  </a:lnTo>
                  <a:lnTo>
                    <a:pt x="76" y="119"/>
                  </a:lnTo>
                  <a:lnTo>
                    <a:pt x="43" y="184"/>
                  </a:lnTo>
                  <a:lnTo>
                    <a:pt x="22" y="249"/>
                  </a:lnTo>
                  <a:lnTo>
                    <a:pt x="0" y="324"/>
                  </a:lnTo>
                  <a:lnTo>
                    <a:pt x="0" y="410"/>
                  </a:lnTo>
                  <a:lnTo>
                    <a:pt x="0" y="486"/>
                  </a:lnTo>
                  <a:lnTo>
                    <a:pt x="22" y="572"/>
                  </a:lnTo>
                  <a:lnTo>
                    <a:pt x="43" y="637"/>
                  </a:lnTo>
                  <a:lnTo>
                    <a:pt x="76" y="701"/>
                  </a:lnTo>
                  <a:lnTo>
                    <a:pt x="108" y="744"/>
                  </a:lnTo>
                  <a:lnTo>
                    <a:pt x="151" y="787"/>
                  </a:lnTo>
                  <a:lnTo>
                    <a:pt x="205" y="809"/>
                  </a:lnTo>
                  <a:lnTo>
                    <a:pt x="259" y="820"/>
                  </a:lnTo>
                  <a:lnTo>
                    <a:pt x="388" y="820"/>
                  </a:lnTo>
                  <a:lnTo>
                    <a:pt x="431" y="798"/>
                  </a:lnTo>
                  <a:lnTo>
                    <a:pt x="474" y="777"/>
                  </a:lnTo>
                  <a:lnTo>
                    <a:pt x="517" y="734"/>
                  </a:lnTo>
                  <a:lnTo>
                    <a:pt x="550" y="690"/>
                  </a:lnTo>
                  <a:lnTo>
                    <a:pt x="582" y="626"/>
                  </a:lnTo>
                  <a:lnTo>
                    <a:pt x="603" y="561"/>
                  </a:lnTo>
                  <a:lnTo>
                    <a:pt x="614" y="486"/>
                  </a:lnTo>
                  <a:lnTo>
                    <a:pt x="614" y="410"/>
                  </a:lnTo>
                  <a:lnTo>
                    <a:pt x="614" y="324"/>
                  </a:lnTo>
                  <a:lnTo>
                    <a:pt x="593" y="249"/>
                  </a:lnTo>
                  <a:lnTo>
                    <a:pt x="571" y="184"/>
                  </a:lnTo>
                  <a:lnTo>
                    <a:pt x="539" y="119"/>
                  </a:lnTo>
                  <a:lnTo>
                    <a:pt x="506" y="66"/>
                  </a:lnTo>
                  <a:lnTo>
                    <a:pt x="463" y="33"/>
                  </a:lnTo>
                  <a:lnTo>
                    <a:pt x="410" y="12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2297471" y="5116675"/>
              <a:ext cx="562507" cy="17185"/>
            </a:xfrm>
            <a:custGeom>
              <a:rect b="b" l="l" r="r" t="t"/>
              <a:pathLst>
                <a:path extrusionOk="0" h="108" w="3535">
                  <a:moveTo>
                    <a:pt x="1" y="0"/>
                  </a:moveTo>
                  <a:lnTo>
                    <a:pt x="1" y="108"/>
                  </a:lnTo>
                  <a:lnTo>
                    <a:pt x="3535" y="108"/>
                  </a:lnTo>
                  <a:lnTo>
                    <a:pt x="3535" y="0"/>
                  </a:lnTo>
                  <a:close/>
                </a:path>
              </a:pathLst>
            </a:custGeom>
            <a:solidFill>
              <a:srgbClr val="FDD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2254667" y="5133702"/>
              <a:ext cx="320796" cy="209405"/>
            </a:xfrm>
            <a:custGeom>
              <a:rect b="b" l="l" r="r" t="t"/>
              <a:pathLst>
                <a:path extrusionOk="0" h="1316" w="2016">
                  <a:moveTo>
                    <a:pt x="345" y="1"/>
                  </a:moveTo>
                  <a:lnTo>
                    <a:pt x="0" y="1315"/>
                  </a:lnTo>
                  <a:lnTo>
                    <a:pt x="1735" y="1315"/>
                  </a:lnTo>
                  <a:lnTo>
                    <a:pt x="2015" y="1"/>
                  </a:lnTo>
                  <a:close/>
                </a:path>
              </a:pathLst>
            </a:custGeom>
            <a:solidFill>
              <a:srgbClr val="6199F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2530591" y="5133702"/>
              <a:ext cx="228185" cy="209405"/>
            </a:xfrm>
            <a:custGeom>
              <a:rect b="b" l="l" r="r" t="t"/>
              <a:pathLst>
                <a:path extrusionOk="0" h="1316" w="1434">
                  <a:moveTo>
                    <a:pt x="281" y="1"/>
                  </a:moveTo>
                  <a:lnTo>
                    <a:pt x="1" y="1315"/>
                  </a:lnTo>
                  <a:lnTo>
                    <a:pt x="1434" y="1315"/>
                  </a:lnTo>
                  <a:lnTo>
                    <a:pt x="1434" y="1"/>
                  </a:lnTo>
                  <a:close/>
                </a:path>
              </a:pathLst>
            </a:custGeom>
            <a:solidFill>
              <a:srgbClr val="80AD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2758619" y="5133702"/>
              <a:ext cx="133983" cy="209405"/>
            </a:xfrm>
            <a:custGeom>
              <a:rect b="b" l="l" r="r" t="t"/>
              <a:pathLst>
                <a:path extrusionOk="0" h="1316" w="842">
                  <a:moveTo>
                    <a:pt x="1" y="1"/>
                  </a:moveTo>
                  <a:lnTo>
                    <a:pt x="1" y="1315"/>
                  </a:lnTo>
                  <a:lnTo>
                    <a:pt x="841" y="1315"/>
                  </a:lnTo>
                  <a:lnTo>
                    <a:pt x="604" y="1"/>
                  </a:lnTo>
                  <a:close/>
                </a:path>
              </a:pathLst>
            </a:custGeom>
            <a:solidFill>
              <a:srgbClr val="9FC1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2204860" y="5342952"/>
              <a:ext cx="325888" cy="121888"/>
            </a:xfrm>
            <a:custGeom>
              <a:rect b="b" l="l" r="r" t="t"/>
              <a:pathLst>
                <a:path extrusionOk="0" h="766" w="2048">
                  <a:moveTo>
                    <a:pt x="195" y="0"/>
                  </a:moveTo>
                  <a:lnTo>
                    <a:pt x="1" y="765"/>
                  </a:lnTo>
                  <a:lnTo>
                    <a:pt x="1854" y="765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FABB0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2499880" y="5342952"/>
              <a:ext cx="258896" cy="121888"/>
            </a:xfrm>
            <a:custGeom>
              <a:rect b="b" l="l" r="r" t="t"/>
              <a:pathLst>
                <a:path extrusionOk="0" h="766" w="1627">
                  <a:moveTo>
                    <a:pt x="194" y="0"/>
                  </a:moveTo>
                  <a:lnTo>
                    <a:pt x="0" y="765"/>
                  </a:lnTo>
                  <a:lnTo>
                    <a:pt x="1562" y="765"/>
                  </a:lnTo>
                  <a:lnTo>
                    <a:pt x="1627" y="0"/>
                  </a:lnTo>
                  <a:close/>
                </a:path>
              </a:pathLst>
            </a:custGeom>
            <a:solidFill>
              <a:srgbClr val="FBC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2748435" y="5342952"/>
              <a:ext cx="144167" cy="121888"/>
            </a:xfrm>
            <a:custGeom>
              <a:rect b="b" l="l" r="r" t="t"/>
              <a:pathLst>
                <a:path extrusionOk="0" h="766" w="906">
                  <a:moveTo>
                    <a:pt x="65" y="0"/>
                  </a:moveTo>
                  <a:lnTo>
                    <a:pt x="0" y="765"/>
                  </a:lnTo>
                  <a:lnTo>
                    <a:pt x="690" y="765"/>
                  </a:lnTo>
                  <a:lnTo>
                    <a:pt x="733" y="754"/>
                  </a:lnTo>
                  <a:lnTo>
                    <a:pt x="776" y="744"/>
                  </a:lnTo>
                  <a:lnTo>
                    <a:pt x="808" y="722"/>
                  </a:lnTo>
                  <a:lnTo>
                    <a:pt x="841" y="701"/>
                  </a:lnTo>
                  <a:lnTo>
                    <a:pt x="873" y="668"/>
                  </a:lnTo>
                  <a:lnTo>
                    <a:pt x="884" y="625"/>
                  </a:lnTo>
                  <a:lnTo>
                    <a:pt x="905" y="582"/>
                  </a:lnTo>
                  <a:lnTo>
                    <a:pt x="905" y="539"/>
                  </a:lnTo>
                  <a:lnTo>
                    <a:pt x="905" y="0"/>
                  </a:lnTo>
                  <a:close/>
                </a:path>
              </a:pathLst>
            </a:custGeom>
            <a:solidFill>
              <a:srgbClr val="FC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2084879" y="5342952"/>
              <a:ext cx="343074" cy="121888"/>
            </a:xfrm>
            <a:custGeom>
              <a:rect b="b" l="l" r="r" t="t"/>
              <a:pathLst>
                <a:path extrusionOk="0" h="766" w="2156">
                  <a:moveTo>
                    <a:pt x="173" y="0"/>
                  </a:moveTo>
                  <a:lnTo>
                    <a:pt x="130" y="11"/>
                  </a:lnTo>
                  <a:lnTo>
                    <a:pt x="98" y="33"/>
                  </a:lnTo>
                  <a:lnTo>
                    <a:pt x="65" y="54"/>
                  </a:lnTo>
                  <a:lnTo>
                    <a:pt x="44" y="86"/>
                  </a:lnTo>
                  <a:lnTo>
                    <a:pt x="22" y="130"/>
                  </a:lnTo>
                  <a:lnTo>
                    <a:pt x="12" y="162"/>
                  </a:lnTo>
                  <a:lnTo>
                    <a:pt x="1" y="205"/>
                  </a:lnTo>
                  <a:lnTo>
                    <a:pt x="1" y="765"/>
                  </a:lnTo>
                  <a:lnTo>
                    <a:pt x="2156" y="765"/>
                  </a:lnTo>
                  <a:lnTo>
                    <a:pt x="2156" y="205"/>
                  </a:lnTo>
                  <a:lnTo>
                    <a:pt x="2156" y="162"/>
                  </a:lnTo>
                  <a:lnTo>
                    <a:pt x="2145" y="130"/>
                  </a:lnTo>
                  <a:lnTo>
                    <a:pt x="2123" y="86"/>
                  </a:lnTo>
                  <a:lnTo>
                    <a:pt x="2091" y="54"/>
                  </a:lnTo>
                  <a:lnTo>
                    <a:pt x="2069" y="33"/>
                  </a:lnTo>
                  <a:lnTo>
                    <a:pt x="2026" y="11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EDA6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2105565" y="5361729"/>
              <a:ext cx="36121" cy="58557"/>
            </a:xfrm>
            <a:custGeom>
              <a:rect b="b" l="l" r="r" t="t"/>
              <a:pathLst>
                <a:path extrusionOk="0" h="368" w="227">
                  <a:moveTo>
                    <a:pt x="119" y="1"/>
                  </a:moveTo>
                  <a:lnTo>
                    <a:pt x="86" y="12"/>
                  </a:lnTo>
                  <a:lnTo>
                    <a:pt x="65" y="22"/>
                  </a:lnTo>
                  <a:lnTo>
                    <a:pt x="32" y="55"/>
                  </a:lnTo>
                  <a:lnTo>
                    <a:pt x="11" y="119"/>
                  </a:lnTo>
                  <a:lnTo>
                    <a:pt x="0" y="184"/>
                  </a:lnTo>
                  <a:lnTo>
                    <a:pt x="11" y="259"/>
                  </a:lnTo>
                  <a:lnTo>
                    <a:pt x="32" y="313"/>
                  </a:lnTo>
                  <a:lnTo>
                    <a:pt x="65" y="356"/>
                  </a:lnTo>
                  <a:lnTo>
                    <a:pt x="86" y="367"/>
                  </a:lnTo>
                  <a:lnTo>
                    <a:pt x="140" y="367"/>
                  </a:lnTo>
                  <a:lnTo>
                    <a:pt x="162" y="356"/>
                  </a:lnTo>
                  <a:lnTo>
                    <a:pt x="194" y="313"/>
                  </a:lnTo>
                  <a:lnTo>
                    <a:pt x="216" y="259"/>
                  </a:lnTo>
                  <a:lnTo>
                    <a:pt x="226" y="184"/>
                  </a:lnTo>
                  <a:lnTo>
                    <a:pt x="216" y="119"/>
                  </a:lnTo>
                  <a:lnTo>
                    <a:pt x="194" y="55"/>
                  </a:lnTo>
                  <a:lnTo>
                    <a:pt x="162" y="22"/>
                  </a:lnTo>
                  <a:lnTo>
                    <a:pt x="140" y="12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2359212" y="5361729"/>
              <a:ext cx="36121" cy="58557"/>
            </a:xfrm>
            <a:custGeom>
              <a:rect b="b" l="l" r="r" t="t"/>
              <a:pathLst>
                <a:path extrusionOk="0" h="368" w="227">
                  <a:moveTo>
                    <a:pt x="119" y="1"/>
                  </a:moveTo>
                  <a:lnTo>
                    <a:pt x="98" y="12"/>
                  </a:lnTo>
                  <a:lnTo>
                    <a:pt x="76" y="22"/>
                  </a:lnTo>
                  <a:lnTo>
                    <a:pt x="33" y="55"/>
                  </a:lnTo>
                  <a:lnTo>
                    <a:pt x="11" y="119"/>
                  </a:lnTo>
                  <a:lnTo>
                    <a:pt x="1" y="184"/>
                  </a:lnTo>
                  <a:lnTo>
                    <a:pt x="11" y="259"/>
                  </a:lnTo>
                  <a:lnTo>
                    <a:pt x="33" y="313"/>
                  </a:lnTo>
                  <a:lnTo>
                    <a:pt x="76" y="356"/>
                  </a:lnTo>
                  <a:lnTo>
                    <a:pt x="98" y="367"/>
                  </a:lnTo>
                  <a:lnTo>
                    <a:pt x="141" y="367"/>
                  </a:lnTo>
                  <a:lnTo>
                    <a:pt x="162" y="356"/>
                  </a:lnTo>
                  <a:lnTo>
                    <a:pt x="195" y="313"/>
                  </a:lnTo>
                  <a:lnTo>
                    <a:pt x="216" y="259"/>
                  </a:lnTo>
                  <a:lnTo>
                    <a:pt x="227" y="184"/>
                  </a:lnTo>
                  <a:lnTo>
                    <a:pt x="216" y="119"/>
                  </a:lnTo>
                  <a:lnTo>
                    <a:pt x="195" y="55"/>
                  </a:lnTo>
                  <a:lnTo>
                    <a:pt x="162" y="22"/>
                  </a:lnTo>
                  <a:lnTo>
                    <a:pt x="141" y="12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2162055" y="5363479"/>
              <a:ext cx="176788" cy="61899"/>
            </a:xfrm>
            <a:custGeom>
              <a:rect b="b" l="l" r="r" t="t"/>
              <a:pathLst>
                <a:path extrusionOk="0" h="389" w="1111">
                  <a:moveTo>
                    <a:pt x="184" y="1"/>
                  </a:moveTo>
                  <a:lnTo>
                    <a:pt x="151" y="11"/>
                  </a:lnTo>
                  <a:lnTo>
                    <a:pt x="119" y="22"/>
                  </a:lnTo>
                  <a:lnTo>
                    <a:pt x="87" y="33"/>
                  </a:lnTo>
                  <a:lnTo>
                    <a:pt x="55" y="54"/>
                  </a:lnTo>
                  <a:lnTo>
                    <a:pt x="33" y="87"/>
                  </a:lnTo>
                  <a:lnTo>
                    <a:pt x="11" y="119"/>
                  </a:lnTo>
                  <a:lnTo>
                    <a:pt x="1" y="151"/>
                  </a:lnTo>
                  <a:lnTo>
                    <a:pt x="1" y="194"/>
                  </a:lnTo>
                  <a:lnTo>
                    <a:pt x="1" y="238"/>
                  </a:lnTo>
                  <a:lnTo>
                    <a:pt x="11" y="270"/>
                  </a:lnTo>
                  <a:lnTo>
                    <a:pt x="33" y="302"/>
                  </a:lnTo>
                  <a:lnTo>
                    <a:pt x="55" y="335"/>
                  </a:lnTo>
                  <a:lnTo>
                    <a:pt x="87" y="356"/>
                  </a:lnTo>
                  <a:lnTo>
                    <a:pt x="119" y="367"/>
                  </a:lnTo>
                  <a:lnTo>
                    <a:pt x="151" y="378"/>
                  </a:lnTo>
                  <a:lnTo>
                    <a:pt x="184" y="388"/>
                  </a:lnTo>
                  <a:lnTo>
                    <a:pt x="916" y="388"/>
                  </a:lnTo>
                  <a:lnTo>
                    <a:pt x="949" y="378"/>
                  </a:lnTo>
                  <a:lnTo>
                    <a:pt x="992" y="367"/>
                  </a:lnTo>
                  <a:lnTo>
                    <a:pt x="1024" y="356"/>
                  </a:lnTo>
                  <a:lnTo>
                    <a:pt x="1046" y="335"/>
                  </a:lnTo>
                  <a:lnTo>
                    <a:pt x="1078" y="302"/>
                  </a:lnTo>
                  <a:lnTo>
                    <a:pt x="1089" y="270"/>
                  </a:lnTo>
                  <a:lnTo>
                    <a:pt x="1100" y="238"/>
                  </a:lnTo>
                  <a:lnTo>
                    <a:pt x="1110" y="194"/>
                  </a:lnTo>
                  <a:lnTo>
                    <a:pt x="1100" y="151"/>
                  </a:lnTo>
                  <a:lnTo>
                    <a:pt x="1089" y="119"/>
                  </a:lnTo>
                  <a:lnTo>
                    <a:pt x="1078" y="87"/>
                  </a:lnTo>
                  <a:lnTo>
                    <a:pt x="1046" y="54"/>
                  </a:lnTo>
                  <a:lnTo>
                    <a:pt x="1024" y="33"/>
                  </a:lnTo>
                  <a:lnTo>
                    <a:pt x="992" y="22"/>
                  </a:lnTo>
                  <a:lnTo>
                    <a:pt x="949" y="11"/>
                  </a:lnTo>
                  <a:lnTo>
                    <a:pt x="916" y="1"/>
                  </a:lnTo>
                  <a:close/>
                </a:path>
              </a:pathLst>
            </a:custGeom>
            <a:solidFill>
              <a:srgbClr val="FDDF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2760369" y="5399441"/>
              <a:ext cx="61900" cy="130480"/>
            </a:xfrm>
            <a:custGeom>
              <a:rect b="b" l="l" r="r" t="t"/>
              <a:pathLst>
                <a:path extrusionOk="0" h="820" w="389">
                  <a:moveTo>
                    <a:pt x="248" y="1"/>
                  </a:moveTo>
                  <a:lnTo>
                    <a:pt x="205" y="12"/>
                  </a:lnTo>
                  <a:lnTo>
                    <a:pt x="151" y="33"/>
                  </a:lnTo>
                  <a:lnTo>
                    <a:pt x="108" y="76"/>
                  </a:lnTo>
                  <a:lnTo>
                    <a:pt x="76" y="119"/>
                  </a:lnTo>
                  <a:lnTo>
                    <a:pt x="44" y="184"/>
                  </a:lnTo>
                  <a:lnTo>
                    <a:pt x="22" y="249"/>
                  </a:lnTo>
                  <a:lnTo>
                    <a:pt x="1" y="335"/>
                  </a:lnTo>
                  <a:lnTo>
                    <a:pt x="1" y="410"/>
                  </a:lnTo>
                  <a:lnTo>
                    <a:pt x="1" y="496"/>
                  </a:lnTo>
                  <a:lnTo>
                    <a:pt x="22" y="572"/>
                  </a:lnTo>
                  <a:lnTo>
                    <a:pt x="44" y="647"/>
                  </a:lnTo>
                  <a:lnTo>
                    <a:pt x="76" y="701"/>
                  </a:lnTo>
                  <a:lnTo>
                    <a:pt x="108" y="755"/>
                  </a:lnTo>
                  <a:lnTo>
                    <a:pt x="151" y="787"/>
                  </a:lnTo>
                  <a:lnTo>
                    <a:pt x="205" y="820"/>
                  </a:lnTo>
                  <a:lnTo>
                    <a:pt x="389" y="820"/>
                  </a:lnTo>
                  <a:lnTo>
                    <a:pt x="356" y="1"/>
                  </a:lnTo>
                  <a:close/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5"/>
            <p:cNvSpPr/>
            <p:nvPr/>
          </p:nvSpPr>
          <p:spPr>
            <a:xfrm>
              <a:off x="2777555" y="5399441"/>
              <a:ext cx="80676" cy="130480"/>
            </a:xfrm>
            <a:custGeom>
              <a:rect b="b" l="l" r="r" t="t"/>
              <a:pathLst>
                <a:path extrusionOk="0" h="820" w="507">
                  <a:moveTo>
                    <a:pt x="248" y="1"/>
                  </a:moveTo>
                  <a:lnTo>
                    <a:pt x="205" y="12"/>
                  </a:lnTo>
                  <a:lnTo>
                    <a:pt x="151" y="33"/>
                  </a:lnTo>
                  <a:lnTo>
                    <a:pt x="108" y="76"/>
                  </a:lnTo>
                  <a:lnTo>
                    <a:pt x="76" y="119"/>
                  </a:lnTo>
                  <a:lnTo>
                    <a:pt x="43" y="184"/>
                  </a:lnTo>
                  <a:lnTo>
                    <a:pt x="22" y="249"/>
                  </a:lnTo>
                  <a:lnTo>
                    <a:pt x="0" y="335"/>
                  </a:lnTo>
                  <a:lnTo>
                    <a:pt x="0" y="410"/>
                  </a:lnTo>
                  <a:lnTo>
                    <a:pt x="0" y="496"/>
                  </a:lnTo>
                  <a:lnTo>
                    <a:pt x="22" y="572"/>
                  </a:lnTo>
                  <a:lnTo>
                    <a:pt x="43" y="647"/>
                  </a:lnTo>
                  <a:lnTo>
                    <a:pt x="76" y="701"/>
                  </a:lnTo>
                  <a:lnTo>
                    <a:pt x="108" y="755"/>
                  </a:lnTo>
                  <a:lnTo>
                    <a:pt x="151" y="787"/>
                  </a:lnTo>
                  <a:lnTo>
                    <a:pt x="205" y="820"/>
                  </a:lnTo>
                  <a:lnTo>
                    <a:pt x="302" y="820"/>
                  </a:lnTo>
                  <a:lnTo>
                    <a:pt x="356" y="787"/>
                  </a:lnTo>
                  <a:lnTo>
                    <a:pt x="399" y="755"/>
                  </a:lnTo>
                  <a:lnTo>
                    <a:pt x="431" y="701"/>
                  </a:lnTo>
                  <a:lnTo>
                    <a:pt x="464" y="647"/>
                  </a:lnTo>
                  <a:lnTo>
                    <a:pt x="485" y="572"/>
                  </a:lnTo>
                  <a:lnTo>
                    <a:pt x="507" y="496"/>
                  </a:lnTo>
                  <a:lnTo>
                    <a:pt x="507" y="410"/>
                  </a:lnTo>
                  <a:lnTo>
                    <a:pt x="507" y="335"/>
                  </a:lnTo>
                  <a:lnTo>
                    <a:pt x="485" y="249"/>
                  </a:lnTo>
                  <a:lnTo>
                    <a:pt x="464" y="184"/>
                  </a:lnTo>
                  <a:lnTo>
                    <a:pt x="431" y="119"/>
                  </a:lnTo>
                  <a:lnTo>
                    <a:pt x="399" y="76"/>
                  </a:lnTo>
                  <a:lnTo>
                    <a:pt x="356" y="33"/>
                  </a:lnTo>
                  <a:lnTo>
                    <a:pt x="302" y="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676C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5"/>
            <p:cNvSpPr/>
            <p:nvPr/>
          </p:nvSpPr>
          <p:spPr>
            <a:xfrm>
              <a:off x="2803174" y="5435563"/>
              <a:ext cx="36281" cy="58398"/>
            </a:xfrm>
            <a:custGeom>
              <a:rect b="b" l="l" r="r" t="t"/>
              <a:pathLst>
                <a:path extrusionOk="0" h="367" w="228">
                  <a:moveTo>
                    <a:pt x="109" y="0"/>
                  </a:moveTo>
                  <a:lnTo>
                    <a:pt x="87" y="11"/>
                  </a:lnTo>
                  <a:lnTo>
                    <a:pt x="66" y="22"/>
                  </a:lnTo>
                  <a:lnTo>
                    <a:pt x="33" y="54"/>
                  </a:lnTo>
                  <a:lnTo>
                    <a:pt x="12" y="119"/>
                  </a:lnTo>
                  <a:lnTo>
                    <a:pt x="1" y="183"/>
                  </a:lnTo>
                  <a:lnTo>
                    <a:pt x="12" y="259"/>
                  </a:lnTo>
                  <a:lnTo>
                    <a:pt x="33" y="312"/>
                  </a:lnTo>
                  <a:lnTo>
                    <a:pt x="66" y="356"/>
                  </a:lnTo>
                  <a:lnTo>
                    <a:pt x="87" y="366"/>
                  </a:lnTo>
                  <a:lnTo>
                    <a:pt x="130" y="366"/>
                  </a:lnTo>
                  <a:lnTo>
                    <a:pt x="152" y="356"/>
                  </a:lnTo>
                  <a:lnTo>
                    <a:pt x="195" y="312"/>
                  </a:lnTo>
                  <a:lnTo>
                    <a:pt x="216" y="259"/>
                  </a:lnTo>
                  <a:lnTo>
                    <a:pt x="227" y="183"/>
                  </a:lnTo>
                  <a:lnTo>
                    <a:pt x="216" y="119"/>
                  </a:lnTo>
                  <a:lnTo>
                    <a:pt x="195" y="54"/>
                  </a:lnTo>
                  <a:lnTo>
                    <a:pt x="152" y="22"/>
                  </a:lnTo>
                  <a:lnTo>
                    <a:pt x="130" y="11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2496379" y="5399441"/>
              <a:ext cx="61900" cy="130480"/>
            </a:xfrm>
            <a:custGeom>
              <a:rect b="b" l="l" r="r" t="t"/>
              <a:pathLst>
                <a:path extrusionOk="0" h="820" w="389">
                  <a:moveTo>
                    <a:pt x="259" y="1"/>
                  </a:moveTo>
                  <a:lnTo>
                    <a:pt x="205" y="12"/>
                  </a:lnTo>
                  <a:lnTo>
                    <a:pt x="162" y="33"/>
                  </a:lnTo>
                  <a:lnTo>
                    <a:pt x="119" y="76"/>
                  </a:lnTo>
                  <a:lnTo>
                    <a:pt x="76" y="119"/>
                  </a:lnTo>
                  <a:lnTo>
                    <a:pt x="54" y="184"/>
                  </a:lnTo>
                  <a:lnTo>
                    <a:pt x="22" y="249"/>
                  </a:lnTo>
                  <a:lnTo>
                    <a:pt x="11" y="335"/>
                  </a:lnTo>
                  <a:lnTo>
                    <a:pt x="1" y="410"/>
                  </a:lnTo>
                  <a:lnTo>
                    <a:pt x="11" y="496"/>
                  </a:lnTo>
                  <a:lnTo>
                    <a:pt x="22" y="572"/>
                  </a:lnTo>
                  <a:lnTo>
                    <a:pt x="54" y="647"/>
                  </a:lnTo>
                  <a:lnTo>
                    <a:pt x="76" y="701"/>
                  </a:lnTo>
                  <a:lnTo>
                    <a:pt x="119" y="755"/>
                  </a:lnTo>
                  <a:lnTo>
                    <a:pt x="162" y="787"/>
                  </a:lnTo>
                  <a:lnTo>
                    <a:pt x="205" y="820"/>
                  </a:lnTo>
                  <a:lnTo>
                    <a:pt x="388" y="820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292D3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2515315" y="5399441"/>
              <a:ext cx="80676" cy="130480"/>
            </a:xfrm>
            <a:custGeom>
              <a:rect b="b" l="l" r="r" t="t"/>
              <a:pathLst>
                <a:path extrusionOk="0" h="820" w="507">
                  <a:moveTo>
                    <a:pt x="248" y="1"/>
                  </a:moveTo>
                  <a:lnTo>
                    <a:pt x="194" y="12"/>
                  </a:lnTo>
                  <a:lnTo>
                    <a:pt x="151" y="33"/>
                  </a:lnTo>
                  <a:lnTo>
                    <a:pt x="108" y="76"/>
                  </a:lnTo>
                  <a:lnTo>
                    <a:pt x="65" y="119"/>
                  </a:lnTo>
                  <a:lnTo>
                    <a:pt x="43" y="184"/>
                  </a:lnTo>
                  <a:lnTo>
                    <a:pt x="11" y="249"/>
                  </a:lnTo>
                  <a:lnTo>
                    <a:pt x="0" y="335"/>
                  </a:lnTo>
                  <a:lnTo>
                    <a:pt x="0" y="410"/>
                  </a:lnTo>
                  <a:lnTo>
                    <a:pt x="0" y="496"/>
                  </a:lnTo>
                  <a:lnTo>
                    <a:pt x="11" y="572"/>
                  </a:lnTo>
                  <a:lnTo>
                    <a:pt x="43" y="647"/>
                  </a:lnTo>
                  <a:lnTo>
                    <a:pt x="65" y="701"/>
                  </a:lnTo>
                  <a:lnTo>
                    <a:pt x="108" y="755"/>
                  </a:lnTo>
                  <a:lnTo>
                    <a:pt x="151" y="787"/>
                  </a:lnTo>
                  <a:lnTo>
                    <a:pt x="194" y="820"/>
                  </a:lnTo>
                  <a:lnTo>
                    <a:pt x="302" y="820"/>
                  </a:lnTo>
                  <a:lnTo>
                    <a:pt x="345" y="787"/>
                  </a:lnTo>
                  <a:lnTo>
                    <a:pt x="388" y="755"/>
                  </a:lnTo>
                  <a:lnTo>
                    <a:pt x="431" y="701"/>
                  </a:lnTo>
                  <a:lnTo>
                    <a:pt x="463" y="647"/>
                  </a:lnTo>
                  <a:lnTo>
                    <a:pt x="485" y="572"/>
                  </a:lnTo>
                  <a:lnTo>
                    <a:pt x="496" y="496"/>
                  </a:lnTo>
                  <a:lnTo>
                    <a:pt x="506" y="410"/>
                  </a:lnTo>
                  <a:lnTo>
                    <a:pt x="496" y="335"/>
                  </a:lnTo>
                  <a:lnTo>
                    <a:pt x="485" y="249"/>
                  </a:lnTo>
                  <a:lnTo>
                    <a:pt x="463" y="184"/>
                  </a:lnTo>
                  <a:lnTo>
                    <a:pt x="431" y="119"/>
                  </a:lnTo>
                  <a:lnTo>
                    <a:pt x="388" y="76"/>
                  </a:lnTo>
                  <a:lnTo>
                    <a:pt x="345" y="33"/>
                  </a:lnTo>
                  <a:lnTo>
                    <a:pt x="302" y="12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rgbClr val="676C7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2540934" y="5435563"/>
              <a:ext cx="34530" cy="58398"/>
            </a:xfrm>
            <a:custGeom>
              <a:rect b="b" l="l" r="r" t="t"/>
              <a:pathLst>
                <a:path extrusionOk="0" h="367" w="217">
                  <a:moveTo>
                    <a:pt x="108" y="0"/>
                  </a:moveTo>
                  <a:lnTo>
                    <a:pt x="87" y="11"/>
                  </a:lnTo>
                  <a:lnTo>
                    <a:pt x="65" y="22"/>
                  </a:lnTo>
                  <a:lnTo>
                    <a:pt x="33" y="54"/>
                  </a:lnTo>
                  <a:lnTo>
                    <a:pt x="1" y="119"/>
                  </a:lnTo>
                  <a:lnTo>
                    <a:pt x="1" y="183"/>
                  </a:lnTo>
                  <a:lnTo>
                    <a:pt x="1" y="259"/>
                  </a:lnTo>
                  <a:lnTo>
                    <a:pt x="33" y="312"/>
                  </a:lnTo>
                  <a:lnTo>
                    <a:pt x="65" y="356"/>
                  </a:lnTo>
                  <a:lnTo>
                    <a:pt x="87" y="366"/>
                  </a:lnTo>
                  <a:lnTo>
                    <a:pt x="130" y="366"/>
                  </a:lnTo>
                  <a:lnTo>
                    <a:pt x="151" y="356"/>
                  </a:lnTo>
                  <a:lnTo>
                    <a:pt x="184" y="312"/>
                  </a:lnTo>
                  <a:lnTo>
                    <a:pt x="216" y="259"/>
                  </a:lnTo>
                  <a:lnTo>
                    <a:pt x="216" y="183"/>
                  </a:lnTo>
                  <a:lnTo>
                    <a:pt x="216" y="119"/>
                  </a:lnTo>
                  <a:lnTo>
                    <a:pt x="184" y="54"/>
                  </a:lnTo>
                  <a:lnTo>
                    <a:pt x="151" y="22"/>
                  </a:lnTo>
                  <a:lnTo>
                    <a:pt x="130" y="11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2438139" y="5440655"/>
              <a:ext cx="18936" cy="36121"/>
            </a:xfrm>
            <a:custGeom>
              <a:rect b="b" l="l" r="r" t="t"/>
              <a:pathLst>
                <a:path extrusionOk="0" h="227" w="119">
                  <a:moveTo>
                    <a:pt x="0" y="0"/>
                  </a:moveTo>
                  <a:lnTo>
                    <a:pt x="0" y="227"/>
                  </a:lnTo>
                  <a:lnTo>
                    <a:pt x="43" y="216"/>
                  </a:lnTo>
                  <a:lnTo>
                    <a:pt x="76" y="194"/>
                  </a:lnTo>
                  <a:lnTo>
                    <a:pt x="108" y="162"/>
                  </a:lnTo>
                  <a:lnTo>
                    <a:pt x="119" y="119"/>
                  </a:lnTo>
                  <a:lnTo>
                    <a:pt x="108" y="76"/>
                  </a:lnTo>
                  <a:lnTo>
                    <a:pt x="76" y="33"/>
                  </a:lnTo>
                  <a:lnTo>
                    <a:pt x="43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2438139" y="5440655"/>
              <a:ext cx="18936" cy="36121"/>
            </a:xfrm>
            <a:custGeom>
              <a:rect b="b" l="l" r="r" t="t"/>
              <a:pathLst>
                <a:path extrusionOk="0" fill="none" h="227" w="119">
                  <a:moveTo>
                    <a:pt x="0" y="227"/>
                  </a:moveTo>
                  <a:lnTo>
                    <a:pt x="0" y="227"/>
                  </a:lnTo>
                  <a:lnTo>
                    <a:pt x="43" y="216"/>
                  </a:lnTo>
                  <a:lnTo>
                    <a:pt x="76" y="194"/>
                  </a:lnTo>
                  <a:lnTo>
                    <a:pt x="108" y="162"/>
                  </a:lnTo>
                  <a:lnTo>
                    <a:pt x="119" y="119"/>
                  </a:lnTo>
                  <a:lnTo>
                    <a:pt x="119" y="119"/>
                  </a:lnTo>
                  <a:lnTo>
                    <a:pt x="108" y="76"/>
                  </a:lnTo>
                  <a:lnTo>
                    <a:pt x="76" y="33"/>
                  </a:lnTo>
                  <a:lnTo>
                    <a:pt x="43" y="1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2069444" y="5440655"/>
              <a:ext cx="368852" cy="36121"/>
            </a:xfrm>
            <a:custGeom>
              <a:rect b="b" l="l" r="r" t="t"/>
              <a:pathLst>
                <a:path extrusionOk="0" h="227" w="2318">
                  <a:moveTo>
                    <a:pt x="109" y="0"/>
                  </a:moveTo>
                  <a:lnTo>
                    <a:pt x="66" y="11"/>
                  </a:lnTo>
                  <a:lnTo>
                    <a:pt x="33" y="33"/>
                  </a:lnTo>
                  <a:lnTo>
                    <a:pt x="12" y="76"/>
                  </a:lnTo>
                  <a:lnTo>
                    <a:pt x="1" y="119"/>
                  </a:lnTo>
                  <a:lnTo>
                    <a:pt x="12" y="162"/>
                  </a:lnTo>
                  <a:lnTo>
                    <a:pt x="33" y="194"/>
                  </a:lnTo>
                  <a:lnTo>
                    <a:pt x="66" y="216"/>
                  </a:lnTo>
                  <a:lnTo>
                    <a:pt x="109" y="227"/>
                  </a:lnTo>
                  <a:lnTo>
                    <a:pt x="2317" y="227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2069444" y="5440655"/>
              <a:ext cx="368852" cy="36121"/>
            </a:xfrm>
            <a:custGeom>
              <a:rect b="b" l="l" r="r" t="t"/>
              <a:pathLst>
                <a:path extrusionOk="0" fill="none" h="227" w="2318">
                  <a:moveTo>
                    <a:pt x="2317" y="0"/>
                  </a:moveTo>
                  <a:lnTo>
                    <a:pt x="109" y="0"/>
                  </a:lnTo>
                  <a:lnTo>
                    <a:pt x="109" y="0"/>
                  </a:lnTo>
                  <a:lnTo>
                    <a:pt x="66" y="11"/>
                  </a:lnTo>
                  <a:lnTo>
                    <a:pt x="33" y="33"/>
                  </a:lnTo>
                  <a:lnTo>
                    <a:pt x="12" y="76"/>
                  </a:lnTo>
                  <a:lnTo>
                    <a:pt x="1" y="119"/>
                  </a:lnTo>
                  <a:lnTo>
                    <a:pt x="1" y="119"/>
                  </a:lnTo>
                  <a:lnTo>
                    <a:pt x="12" y="162"/>
                  </a:lnTo>
                  <a:lnTo>
                    <a:pt x="33" y="194"/>
                  </a:lnTo>
                  <a:lnTo>
                    <a:pt x="66" y="216"/>
                  </a:lnTo>
                  <a:lnTo>
                    <a:pt x="109" y="227"/>
                  </a:lnTo>
                  <a:lnTo>
                    <a:pt x="2317" y="22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2297471" y="5116675"/>
              <a:ext cx="293426" cy="17185"/>
            </a:xfrm>
            <a:custGeom>
              <a:rect b="b" l="l" r="r" t="t"/>
              <a:pathLst>
                <a:path extrusionOk="0" h="108" w="1844">
                  <a:moveTo>
                    <a:pt x="1" y="0"/>
                  </a:moveTo>
                  <a:lnTo>
                    <a:pt x="1" y="108"/>
                  </a:lnTo>
                  <a:lnTo>
                    <a:pt x="1843" y="108"/>
                  </a:lnTo>
                  <a:lnTo>
                    <a:pt x="1843" y="0"/>
                  </a:lnTo>
                  <a:close/>
                </a:path>
              </a:pathLst>
            </a:custGeom>
            <a:solidFill>
              <a:srgbClr val="FBC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0" name="Google Shape;230;p15"/>
          <p:cNvSpPr txBox="1"/>
          <p:nvPr/>
        </p:nvSpPr>
        <p:spPr>
          <a:xfrm>
            <a:off x="2121700" y="1400375"/>
            <a:ext cx="66222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Estimations of 1,2 Billion Vehicles Worldwide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1" name="Google Shape;23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1600" y="3361250"/>
            <a:ext cx="48395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5"/>
          <p:cNvSpPr txBox="1"/>
          <p:nvPr/>
        </p:nvSpPr>
        <p:spPr>
          <a:xfrm>
            <a:off x="2121700" y="2356238"/>
            <a:ext cx="66222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Not enough parking space in crowded cities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33" name="Google Shape;23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9057" y="2149245"/>
            <a:ext cx="649036" cy="77217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15"/>
          <p:cNvSpPr txBox="1"/>
          <p:nvPr/>
        </p:nvSpPr>
        <p:spPr>
          <a:xfrm>
            <a:off x="2121700" y="3419488"/>
            <a:ext cx="6622200" cy="35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Not enough time to find a parking space</a:t>
            </a:r>
            <a:endParaRPr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About the Idea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40" name="Google Shape;24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650" y="1705197"/>
            <a:ext cx="978551" cy="973174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6"/>
          <p:cNvSpPr/>
          <p:nvPr/>
        </p:nvSpPr>
        <p:spPr>
          <a:xfrm rot="5400000">
            <a:off x="945969" y="2159963"/>
            <a:ext cx="279900" cy="1316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77B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7BDFF"/>
              </a:solidFill>
            </a:endParaRPr>
          </a:p>
        </p:txBody>
      </p:sp>
      <p:sp>
        <p:nvSpPr>
          <p:cNvPr id="242" name="Google Shape;242;p16"/>
          <p:cNvSpPr txBox="1"/>
          <p:nvPr/>
        </p:nvSpPr>
        <p:spPr>
          <a:xfrm>
            <a:off x="319725" y="2958275"/>
            <a:ext cx="15324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Parking Detection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43" name="Google Shape;24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1762" y="1859999"/>
            <a:ext cx="1181851" cy="81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16"/>
          <p:cNvSpPr/>
          <p:nvPr/>
        </p:nvSpPr>
        <p:spPr>
          <a:xfrm rot="5400000">
            <a:off x="2991419" y="2159963"/>
            <a:ext cx="279900" cy="1316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77B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7BDFF"/>
              </a:solidFill>
            </a:endParaRPr>
          </a:p>
        </p:txBody>
      </p:sp>
      <p:sp>
        <p:nvSpPr>
          <p:cNvPr id="245" name="Google Shape;245;p16"/>
          <p:cNvSpPr txBox="1"/>
          <p:nvPr/>
        </p:nvSpPr>
        <p:spPr>
          <a:xfrm>
            <a:off x="2449713" y="2958275"/>
            <a:ext cx="15324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Data icons (parking places)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46" name="Google Shape;24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0187" y="1654111"/>
            <a:ext cx="1506386" cy="946862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6"/>
          <p:cNvSpPr/>
          <p:nvPr/>
        </p:nvSpPr>
        <p:spPr>
          <a:xfrm rot="5400000">
            <a:off x="5205944" y="2159963"/>
            <a:ext cx="279900" cy="1316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77B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7BDFF"/>
              </a:solidFill>
            </a:endParaRPr>
          </a:p>
        </p:txBody>
      </p:sp>
      <p:sp>
        <p:nvSpPr>
          <p:cNvPr id="248" name="Google Shape;248;p16"/>
          <p:cNvSpPr txBox="1"/>
          <p:nvPr/>
        </p:nvSpPr>
        <p:spPr>
          <a:xfrm>
            <a:off x="4559050" y="3035675"/>
            <a:ext cx="15324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Car and Parking detection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49" name="Google Shape;24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73116" y="1860001"/>
            <a:ext cx="1181859" cy="990323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6"/>
          <p:cNvSpPr/>
          <p:nvPr/>
        </p:nvSpPr>
        <p:spPr>
          <a:xfrm rot="5400000">
            <a:off x="7524094" y="2237363"/>
            <a:ext cx="279900" cy="131670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9050">
            <a:solidFill>
              <a:srgbClr val="77BD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7BDFF"/>
              </a:solidFill>
            </a:endParaRPr>
          </a:p>
        </p:txBody>
      </p:sp>
      <p:sp>
        <p:nvSpPr>
          <p:cNvPr id="251" name="Google Shape;251;p16"/>
          <p:cNvSpPr txBox="1"/>
          <p:nvPr/>
        </p:nvSpPr>
        <p:spPr>
          <a:xfrm>
            <a:off x="7073125" y="3155950"/>
            <a:ext cx="1316700" cy="2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Happy People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When we faced the reality - Problems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7" name="Google Shape;257;p17"/>
          <p:cNvCxnSpPr/>
          <p:nvPr/>
        </p:nvCxnSpPr>
        <p:spPr>
          <a:xfrm>
            <a:off x="1188763" y="2078750"/>
            <a:ext cx="6901500" cy="0"/>
          </a:xfrm>
          <a:prstGeom prst="straightConnector1">
            <a:avLst/>
          </a:prstGeom>
          <a:noFill/>
          <a:ln cap="flat" cmpd="sng" w="19050">
            <a:solidFill>
              <a:srgbClr val="4285F4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58" name="Google Shape;258;p17"/>
          <p:cNvSpPr/>
          <p:nvPr/>
        </p:nvSpPr>
        <p:spPr>
          <a:xfrm>
            <a:off x="878675" y="1943000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7"/>
          <p:cNvSpPr/>
          <p:nvPr/>
        </p:nvSpPr>
        <p:spPr>
          <a:xfrm>
            <a:off x="3192638" y="1943000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6199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7"/>
          <p:cNvSpPr/>
          <p:nvPr/>
        </p:nvSpPr>
        <p:spPr>
          <a:xfrm>
            <a:off x="5506745" y="1942925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7"/>
          <p:cNvSpPr/>
          <p:nvPr/>
        </p:nvSpPr>
        <p:spPr>
          <a:xfrm>
            <a:off x="7780162" y="1943000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6199F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7"/>
          <p:cNvSpPr txBox="1"/>
          <p:nvPr/>
        </p:nvSpPr>
        <p:spPr>
          <a:xfrm>
            <a:off x="439350" y="1366150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enough data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63" name="Google Shape;263;p17"/>
          <p:cNvSpPr txBox="1"/>
          <p:nvPr/>
        </p:nvSpPr>
        <p:spPr>
          <a:xfrm>
            <a:off x="2619050" y="1366138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enough time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64" name="Google Shape;264;p17"/>
          <p:cNvSpPr txBox="1"/>
          <p:nvPr/>
        </p:nvSpPr>
        <p:spPr>
          <a:xfrm>
            <a:off x="5163075" y="1255350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enough knowledge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65" name="Google Shape;265;p17"/>
          <p:cNvSpPr txBox="1"/>
          <p:nvPr/>
        </p:nvSpPr>
        <p:spPr>
          <a:xfrm>
            <a:off x="7449750" y="1255338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enough resources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66" name="Google Shape;266;p17"/>
          <p:cNvCxnSpPr>
            <a:stCxn id="261" idx="4"/>
          </p:cNvCxnSpPr>
          <p:nvPr/>
        </p:nvCxnSpPr>
        <p:spPr>
          <a:xfrm rot="5400000">
            <a:off x="7009012" y="2588450"/>
            <a:ext cx="1300200" cy="5523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rgbClr val="6199F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67" name="Google Shape;267;p17"/>
          <p:cNvSpPr/>
          <p:nvPr/>
        </p:nvSpPr>
        <p:spPr>
          <a:xfrm>
            <a:off x="7214000" y="3514700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7"/>
          <p:cNvSpPr txBox="1"/>
          <p:nvPr/>
        </p:nvSpPr>
        <p:spPr>
          <a:xfrm>
            <a:off x="7291400" y="3936638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the best algorithms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69" name="Google Shape;269;p17"/>
          <p:cNvCxnSpPr>
            <a:stCxn id="267" idx="2"/>
          </p:cNvCxnSpPr>
          <p:nvPr/>
        </p:nvCxnSpPr>
        <p:spPr>
          <a:xfrm rot="10800000">
            <a:off x="5165000" y="3643250"/>
            <a:ext cx="2049000" cy="7200"/>
          </a:xfrm>
          <a:prstGeom prst="straightConnector1">
            <a:avLst/>
          </a:prstGeom>
          <a:noFill/>
          <a:ln cap="flat" cmpd="sng" w="19050">
            <a:solidFill>
              <a:srgbClr val="6199F6"/>
            </a:solidFill>
            <a:prstDash val="dot"/>
            <a:round/>
            <a:headEnd len="med" w="med" type="none"/>
            <a:tailEnd len="med" w="med" type="none"/>
          </a:ln>
        </p:spPr>
      </p:cxnSp>
      <p:sp>
        <p:nvSpPr>
          <p:cNvPr id="270" name="Google Shape;270;p17"/>
          <p:cNvSpPr/>
          <p:nvPr/>
        </p:nvSpPr>
        <p:spPr>
          <a:xfrm>
            <a:off x="4854800" y="3511100"/>
            <a:ext cx="310200" cy="2715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17"/>
          <p:cNvSpPr txBox="1"/>
          <p:nvPr/>
        </p:nvSpPr>
        <p:spPr>
          <a:xfrm>
            <a:off x="4281200" y="4024763"/>
            <a:ext cx="14574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Not the best results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dataset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77" name="Google Shape;2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1790676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18"/>
          <p:cNvSpPr txBox="1"/>
          <p:nvPr/>
        </p:nvSpPr>
        <p:spPr>
          <a:xfrm>
            <a:off x="1038250" y="1837825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&lt;CAMERA&gt; can be A or B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79" name="Google Shape;2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2432351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18"/>
          <p:cNvSpPr txBox="1"/>
          <p:nvPr/>
        </p:nvSpPr>
        <p:spPr>
          <a:xfrm>
            <a:off x="1038250" y="2479500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&lt;CLASS&gt; can be free or busy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81" name="Google Shape;2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3074026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18"/>
          <p:cNvSpPr txBox="1"/>
          <p:nvPr/>
        </p:nvSpPr>
        <p:spPr>
          <a:xfrm>
            <a:off x="1038250" y="3013775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YYYYMMDD_HHMM</a:t>
            </a: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is the zero-padded 24-hour capture datetime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83" name="Google Shape;2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3715701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8"/>
          <p:cNvSpPr txBox="1"/>
          <p:nvPr/>
        </p:nvSpPr>
        <p:spPr>
          <a:xfrm>
            <a:off x="1038250" y="3762850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&lt;SLOT_ID&gt; is a local ID given to the slot for that particular camera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5" name="Google Shape;285;p18"/>
          <p:cNvSpPr txBox="1"/>
          <p:nvPr/>
        </p:nvSpPr>
        <p:spPr>
          <a:xfrm>
            <a:off x="429625" y="1119775"/>
            <a:ext cx="52269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Our dataset contains 150x150 images of 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86" name="Google Shape;286;p18"/>
          <p:cNvGrpSpPr/>
          <p:nvPr/>
        </p:nvGrpSpPr>
        <p:grpSpPr>
          <a:xfrm>
            <a:off x="5628386" y="3576084"/>
            <a:ext cx="3515619" cy="1524191"/>
            <a:chOff x="0" y="0"/>
            <a:chExt cx="2147483647" cy="2147483647"/>
          </a:xfrm>
        </p:grpSpPr>
        <p:sp>
          <p:nvSpPr>
            <p:cNvPr id="287" name="Google Shape;287;p18"/>
            <p:cNvSpPr/>
            <p:nvPr/>
          </p:nvSpPr>
          <p:spPr>
            <a:xfrm>
              <a:off x="795261933" y="1632982970"/>
              <a:ext cx="106219308" cy="504558423"/>
            </a:xfrm>
            <a:custGeom>
              <a:rect b="b" l="l" r="r" t="t"/>
              <a:pathLst>
                <a:path extrusionOk="0" h="894" w="509">
                  <a:moveTo>
                    <a:pt x="508" y="893"/>
                  </a:moveTo>
                  <a:lnTo>
                    <a:pt x="0" y="893"/>
                  </a:lnTo>
                  <a:lnTo>
                    <a:pt x="0" y="32"/>
                  </a:lnTo>
                  <a:cubicBezTo>
                    <a:pt x="0" y="14"/>
                    <a:pt x="14" y="0"/>
                    <a:pt x="33" y="0"/>
                  </a:cubicBezTo>
                  <a:lnTo>
                    <a:pt x="508" y="293"/>
                  </a:lnTo>
                  <a:lnTo>
                    <a:pt x="508" y="89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802651104" y="1632982970"/>
              <a:ext cx="396245021" cy="166528602"/>
            </a:xfrm>
            <a:custGeom>
              <a:rect b="b" l="l" r="r" t="t"/>
              <a:pathLst>
                <a:path extrusionOk="0" h="294" w="1893">
                  <a:moveTo>
                    <a:pt x="0" y="0"/>
                  </a:moveTo>
                  <a:lnTo>
                    <a:pt x="1440" y="0"/>
                  </a:lnTo>
                  <a:lnTo>
                    <a:pt x="1892" y="293"/>
                  </a:lnTo>
                  <a:lnTo>
                    <a:pt x="452" y="293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18"/>
            <p:cNvSpPr/>
            <p:nvPr/>
          </p:nvSpPr>
          <p:spPr>
            <a:xfrm>
              <a:off x="901481106" y="1799511702"/>
              <a:ext cx="297414884" cy="338029819"/>
            </a:xfrm>
            <a:custGeom>
              <a:rect b="b" l="l" r="r" t="t"/>
              <a:pathLst>
                <a:path extrusionOk="0" h="601" w="1418">
                  <a:moveTo>
                    <a:pt x="708" y="600"/>
                  </a:moveTo>
                  <a:lnTo>
                    <a:pt x="0" y="600"/>
                  </a:lnTo>
                  <a:lnTo>
                    <a:pt x="0" y="0"/>
                  </a:lnTo>
                  <a:lnTo>
                    <a:pt x="1417" y="0"/>
                  </a:lnTo>
                  <a:lnTo>
                    <a:pt x="1417" y="600"/>
                  </a:lnTo>
                  <a:lnTo>
                    <a:pt x="708" y="60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18"/>
            <p:cNvSpPr/>
            <p:nvPr/>
          </p:nvSpPr>
          <p:spPr>
            <a:xfrm>
              <a:off x="1043723132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18"/>
            <p:cNvSpPr/>
            <p:nvPr/>
          </p:nvSpPr>
          <p:spPr>
            <a:xfrm>
              <a:off x="932885268" y="1923787157"/>
              <a:ext cx="76663134" cy="91964774"/>
            </a:xfrm>
            <a:custGeom>
              <a:rect b="b" l="l" r="r" t="t"/>
              <a:pathLst>
                <a:path extrusionOk="0" h="162" w="367">
                  <a:moveTo>
                    <a:pt x="183" y="0"/>
                  </a:moveTo>
                  <a:lnTo>
                    <a:pt x="366" y="0"/>
                  </a:lnTo>
                  <a:lnTo>
                    <a:pt x="366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18"/>
            <p:cNvSpPr/>
            <p:nvPr/>
          </p:nvSpPr>
          <p:spPr>
            <a:xfrm>
              <a:off x="1091752819" y="1923787157"/>
              <a:ext cx="76663136" cy="91964774"/>
            </a:xfrm>
            <a:custGeom>
              <a:rect b="b" l="l" r="r" t="t"/>
              <a:pathLst>
                <a:path extrusionOk="0" h="162" w="368">
                  <a:moveTo>
                    <a:pt x="184" y="0"/>
                  </a:moveTo>
                  <a:lnTo>
                    <a:pt x="367" y="0"/>
                  </a:lnTo>
                  <a:lnTo>
                    <a:pt x="367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18"/>
            <p:cNvSpPr/>
            <p:nvPr/>
          </p:nvSpPr>
          <p:spPr>
            <a:xfrm>
              <a:off x="516319944" y="454849728"/>
              <a:ext cx="346367983" cy="1682691698"/>
            </a:xfrm>
            <a:custGeom>
              <a:rect b="b" l="l" r="r" t="t"/>
              <a:pathLst>
                <a:path extrusionOk="0" h="2985" w="1652">
                  <a:moveTo>
                    <a:pt x="826" y="0"/>
                  </a:moveTo>
                  <a:lnTo>
                    <a:pt x="1651" y="0"/>
                  </a:lnTo>
                  <a:lnTo>
                    <a:pt x="1651" y="2984"/>
                  </a:lnTo>
                  <a:lnTo>
                    <a:pt x="0" y="2984"/>
                  </a:lnTo>
                  <a:lnTo>
                    <a:pt x="0" y="0"/>
                  </a:lnTo>
                  <a:lnTo>
                    <a:pt x="826" y="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18"/>
            <p:cNvSpPr/>
            <p:nvPr/>
          </p:nvSpPr>
          <p:spPr>
            <a:xfrm>
              <a:off x="27709502" y="2102744065"/>
              <a:ext cx="157944224" cy="29826159"/>
            </a:xfrm>
            <a:custGeom>
              <a:rect b="b" l="l" r="r" t="t"/>
              <a:pathLst>
                <a:path extrusionOk="0" h="54" w="754">
                  <a:moveTo>
                    <a:pt x="6" y="0"/>
                  </a:moveTo>
                  <a:lnTo>
                    <a:pt x="753" y="0"/>
                  </a:lnTo>
                  <a:lnTo>
                    <a:pt x="747" y="53"/>
                  </a:lnTo>
                  <a:lnTo>
                    <a:pt x="0" y="53"/>
                  </a:lnTo>
                  <a:lnTo>
                    <a:pt x="6" y="0"/>
                  </a:lnTo>
                </a:path>
              </a:pathLst>
            </a:custGeom>
            <a:gradFill>
              <a:gsLst>
                <a:gs pos="0">
                  <a:srgbClr val="E4E5EA">
                    <a:alpha val="0"/>
                  </a:srgbClr>
                </a:gs>
                <a:gs pos="100000">
                  <a:srgbClr val="E4E5EA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18"/>
            <p:cNvSpPr/>
            <p:nvPr/>
          </p:nvSpPr>
          <p:spPr>
            <a:xfrm>
              <a:off x="897786594" y="0"/>
              <a:ext cx="498770317" cy="362884929"/>
            </a:xfrm>
            <a:custGeom>
              <a:rect b="b" l="l" r="r" t="t"/>
              <a:pathLst>
                <a:path extrusionOk="0" h="646" w="2383">
                  <a:moveTo>
                    <a:pt x="2317" y="526"/>
                  </a:moveTo>
                  <a:lnTo>
                    <a:pt x="2235" y="526"/>
                  </a:lnTo>
                  <a:cubicBezTo>
                    <a:pt x="2161" y="526"/>
                    <a:pt x="2098" y="483"/>
                    <a:pt x="2063" y="417"/>
                  </a:cubicBezTo>
                  <a:cubicBezTo>
                    <a:pt x="1993" y="282"/>
                    <a:pt x="1852" y="192"/>
                    <a:pt x="1690" y="192"/>
                  </a:cubicBezTo>
                  <a:cubicBezTo>
                    <a:pt x="1565" y="192"/>
                    <a:pt x="1453" y="247"/>
                    <a:pt x="1375" y="333"/>
                  </a:cubicBezTo>
                  <a:cubicBezTo>
                    <a:pt x="1272" y="135"/>
                    <a:pt x="1067" y="0"/>
                    <a:pt x="828" y="0"/>
                  </a:cubicBezTo>
                  <a:cubicBezTo>
                    <a:pt x="564" y="0"/>
                    <a:pt x="338" y="168"/>
                    <a:pt x="252" y="403"/>
                  </a:cubicBezTo>
                  <a:cubicBezTo>
                    <a:pt x="226" y="479"/>
                    <a:pt x="152" y="526"/>
                    <a:pt x="72" y="526"/>
                  </a:cubicBezTo>
                  <a:lnTo>
                    <a:pt x="72" y="526"/>
                  </a:lnTo>
                  <a:cubicBezTo>
                    <a:pt x="45" y="526"/>
                    <a:pt x="21" y="540"/>
                    <a:pt x="13" y="567"/>
                  </a:cubicBezTo>
                  <a:cubicBezTo>
                    <a:pt x="0" y="608"/>
                    <a:pt x="29" y="645"/>
                    <a:pt x="68" y="645"/>
                  </a:cubicBezTo>
                  <a:lnTo>
                    <a:pt x="2319" y="645"/>
                  </a:lnTo>
                  <a:cubicBezTo>
                    <a:pt x="2354" y="645"/>
                    <a:pt x="2382" y="614"/>
                    <a:pt x="2376" y="577"/>
                  </a:cubicBezTo>
                  <a:cubicBezTo>
                    <a:pt x="2372" y="546"/>
                    <a:pt x="2346" y="526"/>
                    <a:pt x="2317" y="526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18"/>
            <p:cNvSpPr/>
            <p:nvPr/>
          </p:nvSpPr>
          <p:spPr>
            <a:xfrm>
              <a:off x="1505547442" y="258493333"/>
              <a:ext cx="326048295" cy="238609271"/>
            </a:xfrm>
            <a:custGeom>
              <a:rect b="b" l="l" r="r" t="t"/>
              <a:pathLst>
                <a:path extrusionOk="0" h="423" w="1557">
                  <a:moveTo>
                    <a:pt x="43" y="344"/>
                  </a:moveTo>
                  <a:lnTo>
                    <a:pt x="96" y="344"/>
                  </a:lnTo>
                  <a:cubicBezTo>
                    <a:pt x="143" y="344"/>
                    <a:pt x="186" y="316"/>
                    <a:pt x="209" y="275"/>
                  </a:cubicBezTo>
                  <a:cubicBezTo>
                    <a:pt x="254" y="187"/>
                    <a:pt x="346" y="127"/>
                    <a:pt x="452" y="127"/>
                  </a:cubicBezTo>
                  <a:cubicBezTo>
                    <a:pt x="534" y="127"/>
                    <a:pt x="608" y="162"/>
                    <a:pt x="657" y="219"/>
                  </a:cubicBezTo>
                  <a:cubicBezTo>
                    <a:pt x="725" y="90"/>
                    <a:pt x="858" y="0"/>
                    <a:pt x="1013" y="0"/>
                  </a:cubicBezTo>
                  <a:cubicBezTo>
                    <a:pt x="1188" y="0"/>
                    <a:pt x="1333" y="111"/>
                    <a:pt x="1390" y="265"/>
                  </a:cubicBezTo>
                  <a:cubicBezTo>
                    <a:pt x="1409" y="314"/>
                    <a:pt x="1456" y="344"/>
                    <a:pt x="1509" y="344"/>
                  </a:cubicBezTo>
                  <a:lnTo>
                    <a:pt x="1509" y="344"/>
                  </a:lnTo>
                  <a:cubicBezTo>
                    <a:pt x="1526" y="344"/>
                    <a:pt x="1542" y="355"/>
                    <a:pt x="1548" y="371"/>
                  </a:cubicBezTo>
                  <a:cubicBezTo>
                    <a:pt x="1556" y="398"/>
                    <a:pt x="1536" y="422"/>
                    <a:pt x="1511" y="422"/>
                  </a:cubicBezTo>
                  <a:lnTo>
                    <a:pt x="41" y="422"/>
                  </a:lnTo>
                  <a:cubicBezTo>
                    <a:pt x="18" y="422"/>
                    <a:pt x="0" y="402"/>
                    <a:pt x="4" y="377"/>
                  </a:cubicBezTo>
                  <a:cubicBezTo>
                    <a:pt x="6" y="357"/>
                    <a:pt x="22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18"/>
            <p:cNvSpPr/>
            <p:nvPr/>
          </p:nvSpPr>
          <p:spPr>
            <a:xfrm>
              <a:off x="1821435361" y="1598185772"/>
              <a:ext cx="326048285" cy="238609271"/>
            </a:xfrm>
            <a:custGeom>
              <a:rect b="b" l="l" r="r" t="t"/>
              <a:pathLst>
                <a:path extrusionOk="0" h="423" w="1558">
                  <a:moveTo>
                    <a:pt x="43" y="344"/>
                  </a:moveTo>
                  <a:lnTo>
                    <a:pt x="96" y="344"/>
                  </a:lnTo>
                  <a:cubicBezTo>
                    <a:pt x="144" y="344"/>
                    <a:pt x="187" y="316"/>
                    <a:pt x="209" y="275"/>
                  </a:cubicBezTo>
                  <a:cubicBezTo>
                    <a:pt x="254" y="187"/>
                    <a:pt x="346" y="127"/>
                    <a:pt x="453" y="127"/>
                  </a:cubicBezTo>
                  <a:cubicBezTo>
                    <a:pt x="535" y="127"/>
                    <a:pt x="608" y="162"/>
                    <a:pt x="658" y="219"/>
                  </a:cubicBezTo>
                  <a:cubicBezTo>
                    <a:pt x="725" y="90"/>
                    <a:pt x="858" y="0"/>
                    <a:pt x="1014" y="0"/>
                  </a:cubicBezTo>
                  <a:cubicBezTo>
                    <a:pt x="1188" y="0"/>
                    <a:pt x="1334" y="111"/>
                    <a:pt x="1391" y="264"/>
                  </a:cubicBezTo>
                  <a:cubicBezTo>
                    <a:pt x="1409" y="314"/>
                    <a:pt x="1456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2" y="354"/>
                    <a:pt x="1549" y="371"/>
                  </a:cubicBezTo>
                  <a:cubicBezTo>
                    <a:pt x="1557" y="397"/>
                    <a:pt x="1536" y="422"/>
                    <a:pt x="1512" y="422"/>
                  </a:cubicBezTo>
                  <a:lnTo>
                    <a:pt x="41" y="422"/>
                  </a:lnTo>
                  <a:cubicBezTo>
                    <a:pt x="19" y="422"/>
                    <a:pt x="0" y="402"/>
                    <a:pt x="4" y="377"/>
                  </a:cubicBezTo>
                  <a:cubicBezTo>
                    <a:pt x="8" y="357"/>
                    <a:pt x="25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18"/>
            <p:cNvSpPr/>
            <p:nvPr/>
          </p:nvSpPr>
          <p:spPr>
            <a:xfrm>
              <a:off x="0" y="1439112921"/>
              <a:ext cx="326048285" cy="238609267"/>
            </a:xfrm>
            <a:custGeom>
              <a:rect b="b" l="l" r="r" t="t"/>
              <a:pathLst>
                <a:path extrusionOk="0" h="422" w="1558">
                  <a:moveTo>
                    <a:pt x="43" y="344"/>
                  </a:moveTo>
                  <a:lnTo>
                    <a:pt x="97" y="344"/>
                  </a:lnTo>
                  <a:cubicBezTo>
                    <a:pt x="144" y="344"/>
                    <a:pt x="187" y="315"/>
                    <a:pt x="209" y="274"/>
                  </a:cubicBezTo>
                  <a:cubicBezTo>
                    <a:pt x="254" y="186"/>
                    <a:pt x="347" y="127"/>
                    <a:pt x="453" y="127"/>
                  </a:cubicBezTo>
                  <a:cubicBezTo>
                    <a:pt x="535" y="127"/>
                    <a:pt x="609" y="161"/>
                    <a:pt x="658" y="219"/>
                  </a:cubicBezTo>
                  <a:cubicBezTo>
                    <a:pt x="726" y="90"/>
                    <a:pt x="859" y="0"/>
                    <a:pt x="1014" y="0"/>
                  </a:cubicBezTo>
                  <a:cubicBezTo>
                    <a:pt x="1188" y="0"/>
                    <a:pt x="1334" y="110"/>
                    <a:pt x="1391" y="264"/>
                  </a:cubicBezTo>
                  <a:cubicBezTo>
                    <a:pt x="1410" y="313"/>
                    <a:pt x="1457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3" y="354"/>
                    <a:pt x="1549" y="370"/>
                  </a:cubicBezTo>
                  <a:cubicBezTo>
                    <a:pt x="1557" y="397"/>
                    <a:pt x="1537" y="421"/>
                    <a:pt x="1512" y="421"/>
                  </a:cubicBezTo>
                  <a:lnTo>
                    <a:pt x="41" y="421"/>
                  </a:lnTo>
                  <a:cubicBezTo>
                    <a:pt x="19" y="421"/>
                    <a:pt x="0" y="401"/>
                    <a:pt x="5" y="376"/>
                  </a:cubicBezTo>
                  <a:cubicBezTo>
                    <a:pt x="7" y="356"/>
                    <a:pt x="23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18"/>
            <p:cNvSpPr/>
            <p:nvPr/>
          </p:nvSpPr>
          <p:spPr>
            <a:xfrm>
              <a:off x="361146978" y="646233433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18"/>
            <p:cNvSpPr/>
            <p:nvPr/>
          </p:nvSpPr>
          <p:spPr>
            <a:xfrm>
              <a:off x="361146978" y="961894367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18"/>
            <p:cNvSpPr/>
            <p:nvPr/>
          </p:nvSpPr>
          <p:spPr>
            <a:xfrm>
              <a:off x="361146978" y="1304895240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18"/>
            <p:cNvSpPr/>
            <p:nvPr/>
          </p:nvSpPr>
          <p:spPr>
            <a:xfrm>
              <a:off x="361146978" y="1635467738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931037938" y="1101083161"/>
              <a:ext cx="143165835" cy="429993006"/>
            </a:xfrm>
            <a:custGeom>
              <a:rect b="b" l="l" r="r" t="t"/>
              <a:pathLst>
                <a:path extrusionOk="0" h="761" w="685">
                  <a:moveTo>
                    <a:pt x="592" y="0"/>
                  </a:moveTo>
                  <a:lnTo>
                    <a:pt x="248" y="0"/>
                  </a:lnTo>
                  <a:lnTo>
                    <a:pt x="156" y="138"/>
                  </a:lnTo>
                  <a:lnTo>
                    <a:pt x="156" y="312"/>
                  </a:lnTo>
                  <a:lnTo>
                    <a:pt x="70" y="312"/>
                  </a:lnTo>
                  <a:lnTo>
                    <a:pt x="0" y="424"/>
                  </a:lnTo>
                  <a:lnTo>
                    <a:pt x="0" y="760"/>
                  </a:lnTo>
                  <a:lnTo>
                    <a:pt x="684" y="760"/>
                  </a:lnTo>
                  <a:lnTo>
                    <a:pt x="684" y="138"/>
                  </a:lnTo>
                  <a:lnTo>
                    <a:pt x="59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18"/>
            <p:cNvSpPr/>
            <p:nvPr/>
          </p:nvSpPr>
          <p:spPr>
            <a:xfrm>
              <a:off x="1123156834" y="412595269"/>
              <a:ext cx="51724326" cy="591552176"/>
            </a:xfrm>
            <a:custGeom>
              <a:rect b="b" l="l" r="r" t="t"/>
              <a:pathLst>
                <a:path extrusionOk="0" h="1049" w="248">
                  <a:moveTo>
                    <a:pt x="0" y="1048"/>
                  </a:moveTo>
                  <a:lnTo>
                    <a:pt x="247" y="1048"/>
                  </a:lnTo>
                  <a:lnTo>
                    <a:pt x="247" y="192"/>
                  </a:lnTo>
                  <a:lnTo>
                    <a:pt x="123" y="0"/>
                  </a:lnTo>
                  <a:lnTo>
                    <a:pt x="0" y="192"/>
                  </a:lnTo>
                  <a:lnTo>
                    <a:pt x="0" y="104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0F3"/>
                </a:gs>
                <a:gs pos="100000">
                  <a:srgbClr val="EFF0F3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18"/>
            <p:cNvSpPr/>
            <p:nvPr/>
          </p:nvSpPr>
          <p:spPr>
            <a:xfrm>
              <a:off x="1558195673" y="559241324"/>
              <a:ext cx="51724326" cy="551783954"/>
            </a:xfrm>
            <a:custGeom>
              <a:rect b="b" l="l" r="r" t="t"/>
              <a:pathLst>
                <a:path extrusionOk="0" h="978" w="248">
                  <a:moveTo>
                    <a:pt x="0" y="977"/>
                  </a:moveTo>
                  <a:lnTo>
                    <a:pt x="247" y="977"/>
                  </a:lnTo>
                  <a:lnTo>
                    <a:pt x="247" y="192"/>
                  </a:lnTo>
                  <a:lnTo>
                    <a:pt x="122" y="0"/>
                  </a:lnTo>
                  <a:lnTo>
                    <a:pt x="0" y="192"/>
                  </a:lnTo>
                  <a:lnTo>
                    <a:pt x="0" y="977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4"/>
                </a:gs>
                <a:gs pos="100000">
                  <a:srgbClr val="F0F0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18"/>
            <p:cNvSpPr/>
            <p:nvPr/>
          </p:nvSpPr>
          <p:spPr>
            <a:xfrm>
              <a:off x="1417801124" y="884842709"/>
              <a:ext cx="216133792" cy="643748716"/>
            </a:xfrm>
            <a:custGeom>
              <a:rect b="b" l="l" r="r" t="t"/>
              <a:pathLst>
                <a:path extrusionOk="0" h="1142" w="1031">
                  <a:moveTo>
                    <a:pt x="139" y="0"/>
                  </a:moveTo>
                  <a:lnTo>
                    <a:pt x="655" y="0"/>
                  </a:lnTo>
                  <a:lnTo>
                    <a:pt x="795" y="207"/>
                  </a:lnTo>
                  <a:lnTo>
                    <a:pt x="795" y="467"/>
                  </a:lnTo>
                  <a:lnTo>
                    <a:pt x="926" y="467"/>
                  </a:lnTo>
                  <a:lnTo>
                    <a:pt x="1030" y="635"/>
                  </a:lnTo>
                  <a:lnTo>
                    <a:pt x="1030" y="1141"/>
                  </a:lnTo>
                  <a:lnTo>
                    <a:pt x="0" y="1141"/>
                  </a:lnTo>
                  <a:lnTo>
                    <a:pt x="0" y="207"/>
                  </a:lnTo>
                  <a:lnTo>
                    <a:pt x="139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18"/>
            <p:cNvSpPr/>
            <p:nvPr/>
          </p:nvSpPr>
          <p:spPr>
            <a:xfrm>
              <a:off x="1206285195" y="556754978"/>
              <a:ext cx="254003676" cy="969350160"/>
            </a:xfrm>
            <a:custGeom>
              <a:rect b="b" l="l" r="r" t="t"/>
              <a:pathLst>
                <a:path extrusionOk="0" h="1719" w="1212">
                  <a:moveTo>
                    <a:pt x="1002" y="0"/>
                  </a:moveTo>
                  <a:lnTo>
                    <a:pt x="221" y="0"/>
                  </a:lnTo>
                  <a:lnTo>
                    <a:pt x="12" y="311"/>
                  </a:lnTo>
                  <a:lnTo>
                    <a:pt x="0" y="1718"/>
                  </a:lnTo>
                  <a:lnTo>
                    <a:pt x="1211" y="1718"/>
                  </a:lnTo>
                  <a:lnTo>
                    <a:pt x="1211" y="311"/>
                  </a:lnTo>
                  <a:lnTo>
                    <a:pt x="100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18"/>
            <p:cNvSpPr/>
            <p:nvPr/>
          </p:nvSpPr>
          <p:spPr>
            <a:xfrm>
              <a:off x="1494463612" y="971836396"/>
              <a:ext cx="68350005" cy="574152785"/>
            </a:xfrm>
            <a:custGeom>
              <a:rect b="b" l="l" r="r" t="t"/>
              <a:pathLst>
                <a:path extrusionOk="0" h="1019" w="327">
                  <a:moveTo>
                    <a:pt x="0" y="1018"/>
                  </a:moveTo>
                  <a:lnTo>
                    <a:pt x="326" y="1018"/>
                  </a:lnTo>
                  <a:lnTo>
                    <a:pt x="326" y="256"/>
                  </a:lnTo>
                  <a:lnTo>
                    <a:pt x="162" y="0"/>
                  </a:lnTo>
                  <a:lnTo>
                    <a:pt x="0" y="256"/>
                  </a:lnTo>
                  <a:lnTo>
                    <a:pt x="0" y="101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2"/>
                </a:gs>
                <a:gs pos="100000">
                  <a:srgbClr val="F0F0F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18"/>
            <p:cNvSpPr/>
            <p:nvPr/>
          </p:nvSpPr>
          <p:spPr>
            <a:xfrm>
              <a:off x="1040028473" y="949465993"/>
              <a:ext cx="302033414" cy="584096408"/>
            </a:xfrm>
            <a:custGeom>
              <a:rect b="b" l="l" r="r" t="t"/>
              <a:pathLst>
                <a:path extrusionOk="0" h="1035" w="1443">
                  <a:moveTo>
                    <a:pt x="0" y="1034"/>
                  </a:moveTo>
                  <a:lnTo>
                    <a:pt x="1442" y="1034"/>
                  </a:lnTo>
                  <a:lnTo>
                    <a:pt x="1442" y="201"/>
                  </a:lnTo>
                  <a:lnTo>
                    <a:pt x="1295" y="0"/>
                  </a:lnTo>
                  <a:lnTo>
                    <a:pt x="146" y="0"/>
                  </a:lnTo>
                  <a:lnTo>
                    <a:pt x="0" y="201"/>
                  </a:lnTo>
                  <a:lnTo>
                    <a:pt x="0" y="1034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1F4"/>
                </a:gs>
                <a:gs pos="100000">
                  <a:srgbClr val="EFF1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18"/>
            <p:cNvSpPr/>
            <p:nvPr/>
          </p:nvSpPr>
          <p:spPr>
            <a:xfrm>
              <a:off x="1226605526" y="1563388573"/>
              <a:ext cx="60960813" cy="469761215"/>
            </a:xfrm>
            <a:custGeom>
              <a:rect b="b" l="l" r="r" t="t"/>
              <a:pathLst>
                <a:path extrusionOk="0" h="834" w="290">
                  <a:moveTo>
                    <a:pt x="154" y="0"/>
                  </a:moveTo>
                  <a:lnTo>
                    <a:pt x="0" y="493"/>
                  </a:lnTo>
                  <a:lnTo>
                    <a:pt x="60" y="493"/>
                  </a:lnTo>
                  <a:lnTo>
                    <a:pt x="0" y="684"/>
                  </a:lnTo>
                  <a:lnTo>
                    <a:pt x="127" y="684"/>
                  </a:lnTo>
                  <a:lnTo>
                    <a:pt x="127" y="833"/>
                  </a:lnTo>
                  <a:lnTo>
                    <a:pt x="170" y="833"/>
                  </a:lnTo>
                  <a:lnTo>
                    <a:pt x="170" y="684"/>
                  </a:lnTo>
                  <a:lnTo>
                    <a:pt x="289" y="684"/>
                  </a:lnTo>
                  <a:lnTo>
                    <a:pt x="238" y="493"/>
                  </a:lnTo>
                  <a:lnTo>
                    <a:pt x="289" y="493"/>
                  </a:lnTo>
                  <a:lnTo>
                    <a:pt x="154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43000">
                  <a:srgbClr val="E0E0E6"/>
                </a:gs>
                <a:gs pos="100000">
                  <a:srgbClr val="E0E0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18"/>
            <p:cNvSpPr/>
            <p:nvPr/>
          </p:nvSpPr>
          <p:spPr>
            <a:xfrm>
              <a:off x="1397480792" y="1250213984"/>
              <a:ext cx="48953090" cy="768022856"/>
            </a:xfrm>
            <a:custGeom>
              <a:rect b="b" l="l" r="r" t="t"/>
              <a:pathLst>
                <a:path extrusionOk="0" h="1361" w="232">
                  <a:moveTo>
                    <a:pt x="231" y="682"/>
                  </a:moveTo>
                  <a:lnTo>
                    <a:pt x="190" y="493"/>
                  </a:lnTo>
                  <a:lnTo>
                    <a:pt x="231" y="493"/>
                  </a:lnTo>
                  <a:lnTo>
                    <a:pt x="122" y="0"/>
                  </a:lnTo>
                  <a:lnTo>
                    <a:pt x="0" y="493"/>
                  </a:lnTo>
                  <a:lnTo>
                    <a:pt x="47" y="493"/>
                  </a:lnTo>
                  <a:lnTo>
                    <a:pt x="0" y="682"/>
                  </a:lnTo>
                  <a:lnTo>
                    <a:pt x="98" y="682"/>
                  </a:lnTo>
                  <a:lnTo>
                    <a:pt x="98" y="1360"/>
                  </a:lnTo>
                  <a:lnTo>
                    <a:pt x="141" y="1360"/>
                  </a:lnTo>
                  <a:lnTo>
                    <a:pt x="141" y="682"/>
                  </a:lnTo>
                  <a:lnTo>
                    <a:pt x="231" y="682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18"/>
            <p:cNvSpPr/>
            <p:nvPr/>
          </p:nvSpPr>
          <p:spPr>
            <a:xfrm>
              <a:off x="1073279817" y="1193046383"/>
              <a:ext cx="97906766" cy="422537277"/>
            </a:xfrm>
            <a:custGeom>
              <a:rect b="b" l="l" r="r" t="t"/>
              <a:pathLst>
                <a:path extrusionOk="0" h="751" w="468">
                  <a:moveTo>
                    <a:pt x="234" y="0"/>
                  </a:moveTo>
                  <a:cubicBezTo>
                    <a:pt x="105" y="0"/>
                    <a:pt x="0" y="105"/>
                    <a:pt x="0" y="234"/>
                  </a:cubicBezTo>
                  <a:cubicBezTo>
                    <a:pt x="0" y="355"/>
                    <a:pt x="92" y="455"/>
                    <a:pt x="211" y="465"/>
                  </a:cubicBezTo>
                  <a:lnTo>
                    <a:pt x="211" y="750"/>
                  </a:lnTo>
                  <a:lnTo>
                    <a:pt x="211" y="750"/>
                  </a:lnTo>
                  <a:lnTo>
                    <a:pt x="254" y="750"/>
                  </a:lnTo>
                  <a:lnTo>
                    <a:pt x="254" y="750"/>
                  </a:lnTo>
                  <a:lnTo>
                    <a:pt x="254" y="465"/>
                  </a:lnTo>
                  <a:cubicBezTo>
                    <a:pt x="373" y="455"/>
                    <a:pt x="465" y="355"/>
                    <a:pt x="465" y="234"/>
                  </a:cubicBezTo>
                  <a:cubicBezTo>
                    <a:pt x="467" y="105"/>
                    <a:pt x="363" y="0"/>
                    <a:pt x="234" y="0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18"/>
            <p:cNvSpPr/>
            <p:nvPr/>
          </p:nvSpPr>
          <p:spPr>
            <a:xfrm>
              <a:off x="879313592" y="986749537"/>
              <a:ext cx="35098651" cy="611436260"/>
            </a:xfrm>
            <a:custGeom>
              <a:rect b="b" l="l" r="r" t="t"/>
              <a:pathLst>
                <a:path extrusionOk="0" h="1086" w="167">
                  <a:moveTo>
                    <a:pt x="82" y="0"/>
                  </a:moveTo>
                  <a:lnTo>
                    <a:pt x="0" y="794"/>
                  </a:lnTo>
                  <a:lnTo>
                    <a:pt x="66" y="794"/>
                  </a:lnTo>
                  <a:lnTo>
                    <a:pt x="66" y="1085"/>
                  </a:lnTo>
                  <a:lnTo>
                    <a:pt x="101" y="1085"/>
                  </a:lnTo>
                  <a:lnTo>
                    <a:pt x="101" y="794"/>
                  </a:lnTo>
                  <a:lnTo>
                    <a:pt x="166" y="794"/>
                  </a:lnTo>
                  <a:lnTo>
                    <a:pt x="8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85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18"/>
            <p:cNvSpPr/>
            <p:nvPr/>
          </p:nvSpPr>
          <p:spPr>
            <a:xfrm>
              <a:off x="1746620056" y="1297437978"/>
              <a:ext cx="180111204" cy="840103497"/>
            </a:xfrm>
            <a:custGeom>
              <a:rect b="b" l="l" r="r" t="t"/>
              <a:pathLst>
                <a:path extrusionOk="0" h="1492" w="861">
                  <a:moveTo>
                    <a:pt x="430" y="1491"/>
                  </a:moveTo>
                  <a:lnTo>
                    <a:pt x="0" y="1491"/>
                  </a:lnTo>
                  <a:lnTo>
                    <a:pt x="0" y="0"/>
                  </a:lnTo>
                  <a:lnTo>
                    <a:pt x="860" y="0"/>
                  </a:lnTo>
                  <a:lnTo>
                    <a:pt x="860" y="1491"/>
                  </a:lnTo>
                  <a:lnTo>
                    <a:pt x="430" y="1491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18"/>
            <p:cNvSpPr/>
            <p:nvPr/>
          </p:nvSpPr>
          <p:spPr>
            <a:xfrm>
              <a:off x="1588675803" y="976807509"/>
              <a:ext cx="158867582" cy="1163220193"/>
            </a:xfrm>
            <a:custGeom>
              <a:rect b="b" l="l" r="r" t="t"/>
              <a:pathLst>
                <a:path extrusionOk="0" h="2064" w="757">
                  <a:moveTo>
                    <a:pt x="756" y="2063"/>
                  </a:moveTo>
                  <a:lnTo>
                    <a:pt x="0" y="2063"/>
                  </a:lnTo>
                  <a:lnTo>
                    <a:pt x="0" y="570"/>
                  </a:lnTo>
                  <a:lnTo>
                    <a:pt x="377" y="0"/>
                  </a:lnTo>
                  <a:lnTo>
                    <a:pt x="756" y="570"/>
                  </a:lnTo>
                  <a:lnTo>
                    <a:pt x="756" y="206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8"/>
            <p:cNvSpPr/>
            <p:nvPr/>
          </p:nvSpPr>
          <p:spPr>
            <a:xfrm>
              <a:off x="1667186207" y="976807509"/>
              <a:ext cx="259544989" cy="320630422"/>
            </a:xfrm>
            <a:custGeom>
              <a:rect b="b" l="l" r="r" t="t"/>
              <a:pathLst>
                <a:path extrusionOk="0" h="571" w="1240">
                  <a:moveTo>
                    <a:pt x="0" y="0"/>
                  </a:moveTo>
                  <a:lnTo>
                    <a:pt x="858" y="0"/>
                  </a:lnTo>
                  <a:lnTo>
                    <a:pt x="1239" y="570"/>
                  </a:lnTo>
                  <a:lnTo>
                    <a:pt x="379" y="570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8"/>
            <p:cNvSpPr/>
            <p:nvPr/>
          </p:nvSpPr>
          <p:spPr>
            <a:xfrm>
              <a:off x="1693971825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1657949706" y="1799511702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1621003849" y="1799511702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1693971825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657949706" y="1595699624"/>
              <a:ext cx="15701737" cy="136704009"/>
            </a:xfrm>
            <a:custGeom>
              <a:rect b="b" l="l" r="r" t="t"/>
              <a:pathLst>
                <a:path extrusionOk="0" h="243" w="74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621003849" y="1595699624"/>
              <a:ext cx="15701737" cy="136704009"/>
            </a:xfrm>
            <a:custGeom>
              <a:rect b="b" l="l" r="r" t="t"/>
              <a:pathLst>
                <a:path extrusionOk="0" h="243" w="74">
                  <a:moveTo>
                    <a:pt x="36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6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693971825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1657949706" y="1391887545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1621003849" y="1391887545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18"/>
            <p:cNvSpPr/>
            <p:nvPr/>
          </p:nvSpPr>
          <p:spPr>
            <a:xfrm>
              <a:off x="1865770389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8"/>
            <p:cNvSpPr/>
            <p:nvPr/>
          </p:nvSpPr>
          <p:spPr>
            <a:xfrm>
              <a:off x="1828824386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18"/>
            <p:cNvSpPr/>
            <p:nvPr/>
          </p:nvSpPr>
          <p:spPr>
            <a:xfrm>
              <a:off x="1792802560" y="1799511702"/>
              <a:ext cx="15701736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18"/>
            <p:cNvSpPr/>
            <p:nvPr/>
          </p:nvSpPr>
          <p:spPr>
            <a:xfrm>
              <a:off x="1865770389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8"/>
            <p:cNvSpPr/>
            <p:nvPr/>
          </p:nvSpPr>
          <p:spPr>
            <a:xfrm>
              <a:off x="1828824386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8"/>
            <p:cNvSpPr/>
            <p:nvPr/>
          </p:nvSpPr>
          <p:spPr>
            <a:xfrm>
              <a:off x="1792802560" y="1595699624"/>
              <a:ext cx="15701736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8"/>
            <p:cNvSpPr/>
            <p:nvPr/>
          </p:nvSpPr>
          <p:spPr>
            <a:xfrm>
              <a:off x="1865770389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18"/>
            <p:cNvSpPr/>
            <p:nvPr/>
          </p:nvSpPr>
          <p:spPr>
            <a:xfrm>
              <a:off x="1828824386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8"/>
            <p:cNvSpPr/>
            <p:nvPr/>
          </p:nvSpPr>
          <p:spPr>
            <a:xfrm>
              <a:off x="1792802560" y="1391887545"/>
              <a:ext cx="15701736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18"/>
            <p:cNvSpPr/>
            <p:nvPr/>
          </p:nvSpPr>
          <p:spPr>
            <a:xfrm>
              <a:off x="1654255194" y="1985925871"/>
              <a:ext cx="21243629" cy="151615522"/>
            </a:xfrm>
            <a:custGeom>
              <a:rect b="b" l="l" r="r" t="t"/>
              <a:pathLst>
                <a:path extrusionOk="0" h="270" w="102">
                  <a:moveTo>
                    <a:pt x="51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269"/>
                  </a:lnTo>
                  <a:lnTo>
                    <a:pt x="51" y="269"/>
                  </a:lnTo>
                </a:path>
              </a:pathLst>
            </a:custGeom>
            <a:solidFill>
              <a:srgbClr val="959C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18"/>
            <p:cNvSpPr/>
            <p:nvPr/>
          </p:nvSpPr>
          <p:spPr>
            <a:xfrm>
              <a:off x="330666261" y="82022771"/>
              <a:ext cx="186577042" cy="2055518721"/>
            </a:xfrm>
            <a:custGeom>
              <a:rect b="b" l="l" r="r" t="t"/>
              <a:pathLst>
                <a:path extrusionOk="0" h="3647" w="890">
                  <a:moveTo>
                    <a:pt x="0" y="3646"/>
                  </a:moveTo>
                  <a:lnTo>
                    <a:pt x="889" y="3646"/>
                  </a:lnTo>
                  <a:lnTo>
                    <a:pt x="889" y="662"/>
                  </a:lnTo>
                  <a:lnTo>
                    <a:pt x="444" y="0"/>
                  </a:lnTo>
                  <a:lnTo>
                    <a:pt x="0" y="662"/>
                  </a:lnTo>
                  <a:lnTo>
                    <a:pt x="0" y="364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8"/>
            <p:cNvSpPr/>
            <p:nvPr/>
          </p:nvSpPr>
          <p:spPr>
            <a:xfrm>
              <a:off x="423031124" y="82022771"/>
              <a:ext cx="439656795" cy="372826993"/>
            </a:xfrm>
            <a:custGeom>
              <a:rect b="b" l="l" r="r" t="t"/>
              <a:pathLst>
                <a:path extrusionOk="0" h="663" w="2098">
                  <a:moveTo>
                    <a:pt x="0" y="0"/>
                  </a:moveTo>
                  <a:lnTo>
                    <a:pt x="1653" y="0"/>
                  </a:lnTo>
                  <a:lnTo>
                    <a:pt x="2097" y="662"/>
                  </a:lnTo>
                  <a:lnTo>
                    <a:pt x="445" y="662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8"/>
            <p:cNvSpPr/>
            <p:nvPr/>
          </p:nvSpPr>
          <p:spPr>
            <a:xfrm>
              <a:off x="585593334" y="82022771"/>
              <a:ext cx="41564482" cy="295775290"/>
            </a:xfrm>
            <a:custGeom>
              <a:rect b="b" l="l" r="r" t="t"/>
              <a:pathLst>
                <a:path extrusionOk="0" h="525" w="200">
                  <a:moveTo>
                    <a:pt x="199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9" y="0"/>
                  </a:lnTo>
                  <a:lnTo>
                    <a:pt x="199" y="176"/>
                  </a:lnTo>
                  <a:lnTo>
                    <a:pt x="199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8"/>
            <p:cNvSpPr/>
            <p:nvPr/>
          </p:nvSpPr>
          <p:spPr>
            <a:xfrm>
              <a:off x="534792872" y="181443253"/>
              <a:ext cx="50800389" cy="196354766"/>
            </a:xfrm>
            <a:custGeom>
              <a:rect b="b" l="l" r="r" t="t"/>
              <a:pathLst>
                <a:path extrusionOk="0" h="349" w="242">
                  <a:moveTo>
                    <a:pt x="241" y="348"/>
                  </a:moveTo>
                  <a:lnTo>
                    <a:pt x="241" y="0"/>
                  </a:lnTo>
                  <a:lnTo>
                    <a:pt x="0" y="0"/>
                  </a:lnTo>
                  <a:lnTo>
                    <a:pt x="241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18"/>
            <p:cNvSpPr/>
            <p:nvPr/>
          </p:nvSpPr>
          <p:spPr>
            <a:xfrm>
              <a:off x="534792872" y="82022771"/>
              <a:ext cx="71120662" cy="9942053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1" y="176"/>
                  </a:lnTo>
                  <a:lnTo>
                    <a:pt x="0" y="176"/>
                  </a:lnTo>
                  <a:lnTo>
                    <a:pt x="120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8"/>
            <p:cNvSpPr/>
            <p:nvPr/>
          </p:nvSpPr>
          <p:spPr>
            <a:xfrm>
              <a:off x="714904199" y="82022771"/>
              <a:ext cx="41564483" cy="295775290"/>
            </a:xfrm>
            <a:custGeom>
              <a:rect b="b" l="l" r="r" t="t"/>
              <a:pathLst>
                <a:path extrusionOk="0" h="525" w="199">
                  <a:moveTo>
                    <a:pt x="198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8" y="0"/>
                  </a:lnTo>
                  <a:lnTo>
                    <a:pt x="198" y="176"/>
                  </a:lnTo>
                  <a:lnTo>
                    <a:pt x="198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18"/>
            <p:cNvSpPr/>
            <p:nvPr/>
          </p:nvSpPr>
          <p:spPr>
            <a:xfrm>
              <a:off x="664103738" y="181443253"/>
              <a:ext cx="50800390" cy="196354766"/>
            </a:xfrm>
            <a:custGeom>
              <a:rect b="b" l="l" r="r" t="t"/>
              <a:pathLst>
                <a:path extrusionOk="0" h="349" w="243">
                  <a:moveTo>
                    <a:pt x="242" y="348"/>
                  </a:moveTo>
                  <a:lnTo>
                    <a:pt x="242" y="0"/>
                  </a:lnTo>
                  <a:lnTo>
                    <a:pt x="0" y="0"/>
                  </a:lnTo>
                  <a:lnTo>
                    <a:pt x="242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18"/>
            <p:cNvSpPr/>
            <p:nvPr/>
          </p:nvSpPr>
          <p:spPr>
            <a:xfrm>
              <a:off x="664103738" y="82022771"/>
              <a:ext cx="71120662" cy="9942053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2" y="176"/>
                  </a:lnTo>
                  <a:lnTo>
                    <a:pt x="0" y="176"/>
                  </a:lnTo>
                  <a:lnTo>
                    <a:pt x="121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8"/>
            <p:cNvSpPr/>
            <p:nvPr/>
          </p:nvSpPr>
          <p:spPr>
            <a:xfrm>
              <a:off x="573586205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8"/>
            <p:cNvSpPr/>
            <p:nvPr/>
          </p:nvSpPr>
          <p:spPr>
            <a:xfrm>
              <a:off x="647478065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8"/>
            <p:cNvSpPr/>
            <p:nvPr/>
          </p:nvSpPr>
          <p:spPr>
            <a:xfrm>
              <a:off x="721369926" y="646233433"/>
              <a:ext cx="24014866" cy="228667214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18"/>
            <p:cNvSpPr/>
            <p:nvPr/>
          </p:nvSpPr>
          <p:spPr>
            <a:xfrm>
              <a:off x="795261933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8"/>
            <p:cNvSpPr/>
            <p:nvPr/>
          </p:nvSpPr>
          <p:spPr>
            <a:xfrm>
              <a:off x="412871324" y="646233433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18"/>
            <p:cNvSpPr/>
            <p:nvPr/>
          </p:nvSpPr>
          <p:spPr>
            <a:xfrm>
              <a:off x="465518969" y="646233433"/>
              <a:ext cx="17549616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18"/>
            <p:cNvSpPr/>
            <p:nvPr/>
          </p:nvSpPr>
          <p:spPr>
            <a:xfrm>
              <a:off x="412871324" y="961894367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8"/>
            <p:cNvSpPr/>
            <p:nvPr/>
          </p:nvSpPr>
          <p:spPr>
            <a:xfrm>
              <a:off x="465518969" y="961894367"/>
              <a:ext cx="17549616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8"/>
            <p:cNvSpPr/>
            <p:nvPr/>
          </p:nvSpPr>
          <p:spPr>
            <a:xfrm>
              <a:off x="412871324" y="1304895240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8"/>
            <p:cNvSpPr/>
            <p:nvPr/>
          </p:nvSpPr>
          <p:spPr>
            <a:xfrm>
              <a:off x="465518969" y="1304895240"/>
              <a:ext cx="17549616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18"/>
            <p:cNvSpPr/>
            <p:nvPr/>
          </p:nvSpPr>
          <p:spPr>
            <a:xfrm>
              <a:off x="412871324" y="1635467738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8"/>
            <p:cNvSpPr/>
            <p:nvPr/>
          </p:nvSpPr>
          <p:spPr>
            <a:xfrm>
              <a:off x="465518969" y="1635467738"/>
              <a:ext cx="17549616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18"/>
            <p:cNvSpPr/>
            <p:nvPr/>
          </p:nvSpPr>
          <p:spPr>
            <a:xfrm>
              <a:off x="573586205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18"/>
            <p:cNvSpPr/>
            <p:nvPr/>
          </p:nvSpPr>
          <p:spPr>
            <a:xfrm>
              <a:off x="647478065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>
              <a:off x="721369926" y="974321163"/>
              <a:ext cx="24014866" cy="228667214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>
              <a:off x="795261933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>
              <a:off x="573586205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>
              <a:off x="647478065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18"/>
            <p:cNvSpPr/>
            <p:nvPr/>
          </p:nvSpPr>
          <p:spPr>
            <a:xfrm>
              <a:off x="721369926" y="1302408894"/>
              <a:ext cx="24014866" cy="228667216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18"/>
            <p:cNvSpPr/>
            <p:nvPr/>
          </p:nvSpPr>
          <p:spPr>
            <a:xfrm>
              <a:off x="795261933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18"/>
            <p:cNvSpPr/>
            <p:nvPr/>
          </p:nvSpPr>
          <p:spPr>
            <a:xfrm>
              <a:off x="573586205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18"/>
            <p:cNvSpPr/>
            <p:nvPr/>
          </p:nvSpPr>
          <p:spPr>
            <a:xfrm>
              <a:off x="647478065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18"/>
            <p:cNvSpPr/>
            <p:nvPr/>
          </p:nvSpPr>
          <p:spPr>
            <a:xfrm>
              <a:off x="721369926" y="1630496625"/>
              <a:ext cx="24014866" cy="228667216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18"/>
            <p:cNvSpPr/>
            <p:nvPr/>
          </p:nvSpPr>
          <p:spPr>
            <a:xfrm>
              <a:off x="795261933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18"/>
            <p:cNvSpPr/>
            <p:nvPr/>
          </p:nvSpPr>
          <p:spPr>
            <a:xfrm>
              <a:off x="408252781" y="268435362"/>
              <a:ext cx="31404054" cy="151617090"/>
            </a:xfrm>
            <a:custGeom>
              <a:rect b="b" l="l" r="r" t="t"/>
              <a:pathLst>
                <a:path extrusionOk="0" h="271" w="149">
                  <a:moveTo>
                    <a:pt x="148" y="135"/>
                  </a:moveTo>
                  <a:cubicBezTo>
                    <a:pt x="148" y="160"/>
                    <a:pt x="145" y="181"/>
                    <a:pt x="138" y="203"/>
                  </a:cubicBezTo>
                  <a:cubicBezTo>
                    <a:pt x="131" y="224"/>
                    <a:pt x="123" y="240"/>
                    <a:pt x="111" y="252"/>
                  </a:cubicBezTo>
                  <a:cubicBezTo>
                    <a:pt x="99" y="264"/>
                    <a:pt x="87" y="270"/>
                    <a:pt x="74" y="270"/>
                  </a:cubicBezTo>
                  <a:cubicBezTo>
                    <a:pt x="60" y="270"/>
                    <a:pt x="49" y="264"/>
                    <a:pt x="37" y="252"/>
                  </a:cubicBezTo>
                  <a:cubicBezTo>
                    <a:pt x="25" y="240"/>
                    <a:pt x="17" y="224"/>
                    <a:pt x="10" y="203"/>
                  </a:cubicBezTo>
                  <a:cubicBezTo>
                    <a:pt x="3" y="181"/>
                    <a:pt x="0" y="160"/>
                    <a:pt x="0" y="135"/>
                  </a:cubicBezTo>
                  <a:cubicBezTo>
                    <a:pt x="0" y="110"/>
                    <a:pt x="3" y="88"/>
                    <a:pt x="10" y="67"/>
                  </a:cubicBezTo>
                  <a:cubicBezTo>
                    <a:pt x="17" y="45"/>
                    <a:pt x="25" y="30"/>
                    <a:pt x="37" y="18"/>
                  </a:cubicBezTo>
                  <a:cubicBezTo>
                    <a:pt x="49" y="5"/>
                    <a:pt x="61" y="0"/>
                    <a:pt x="74" y="0"/>
                  </a:cubicBezTo>
                  <a:cubicBezTo>
                    <a:pt x="88" y="0"/>
                    <a:pt x="99" y="5"/>
                    <a:pt x="111" y="18"/>
                  </a:cubicBezTo>
                  <a:cubicBezTo>
                    <a:pt x="123" y="30"/>
                    <a:pt x="131" y="45"/>
                    <a:pt x="138" y="67"/>
                  </a:cubicBezTo>
                  <a:cubicBezTo>
                    <a:pt x="145" y="88"/>
                    <a:pt x="148" y="110"/>
                    <a:pt x="148" y="135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18"/>
            <p:cNvSpPr/>
            <p:nvPr/>
          </p:nvSpPr>
          <p:spPr>
            <a:xfrm>
              <a:off x="689042026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1566508289" y="2065462494"/>
              <a:ext cx="18472974" cy="82021152"/>
            </a:xfrm>
            <a:custGeom>
              <a:rect b="b" l="l" r="r" t="t"/>
              <a:pathLst>
                <a:path extrusionOk="0" h="144" w="88">
                  <a:moveTo>
                    <a:pt x="87" y="71"/>
                  </a:moveTo>
                  <a:cubicBezTo>
                    <a:pt x="87" y="85"/>
                    <a:pt x="85" y="95"/>
                    <a:pt x="81" y="107"/>
                  </a:cubicBezTo>
                  <a:cubicBezTo>
                    <a:pt x="77" y="118"/>
                    <a:pt x="72" y="126"/>
                    <a:pt x="65" y="133"/>
                  </a:cubicBezTo>
                  <a:cubicBezTo>
                    <a:pt x="58" y="139"/>
                    <a:pt x="50" y="143"/>
                    <a:pt x="43" y="143"/>
                  </a:cubicBezTo>
                  <a:cubicBezTo>
                    <a:pt x="35" y="143"/>
                    <a:pt x="29" y="139"/>
                    <a:pt x="22" y="133"/>
                  </a:cubicBezTo>
                  <a:cubicBezTo>
                    <a:pt x="15" y="126"/>
                    <a:pt x="10" y="118"/>
                    <a:pt x="6" y="107"/>
                  </a:cubicBezTo>
                  <a:cubicBezTo>
                    <a:pt x="2" y="95"/>
                    <a:pt x="0" y="84"/>
                    <a:pt x="0" y="71"/>
                  </a:cubicBezTo>
                  <a:cubicBezTo>
                    <a:pt x="0" y="57"/>
                    <a:pt x="2" y="46"/>
                    <a:pt x="6" y="35"/>
                  </a:cubicBezTo>
                  <a:cubicBezTo>
                    <a:pt x="10" y="23"/>
                    <a:pt x="15" y="15"/>
                    <a:pt x="22" y="9"/>
                  </a:cubicBezTo>
                  <a:cubicBezTo>
                    <a:pt x="29" y="2"/>
                    <a:pt x="36" y="0"/>
                    <a:pt x="43" y="0"/>
                  </a:cubicBezTo>
                  <a:cubicBezTo>
                    <a:pt x="51" y="0"/>
                    <a:pt x="58" y="2"/>
                    <a:pt x="65" y="9"/>
                  </a:cubicBezTo>
                  <a:cubicBezTo>
                    <a:pt x="72" y="15"/>
                    <a:pt x="77" y="23"/>
                    <a:pt x="81" y="35"/>
                  </a:cubicBezTo>
                  <a:cubicBezTo>
                    <a:pt x="85" y="46"/>
                    <a:pt x="87" y="58"/>
                    <a:pt x="87" y="71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18"/>
            <p:cNvSpPr/>
            <p:nvPr/>
          </p:nvSpPr>
          <p:spPr>
            <a:xfrm>
              <a:off x="1379007791" y="2072918177"/>
              <a:ext cx="9236487" cy="49710264"/>
            </a:xfrm>
            <a:custGeom>
              <a:rect b="b" l="l" r="r" t="t"/>
              <a:pathLst>
                <a:path extrusionOk="0" h="87" w="44">
                  <a:moveTo>
                    <a:pt x="0" y="86"/>
                  </a:moveTo>
                  <a:cubicBezTo>
                    <a:pt x="25" y="86"/>
                    <a:pt x="43" y="66"/>
                    <a:pt x="43" y="43"/>
                  </a:cubicBezTo>
                  <a:lnTo>
                    <a:pt x="43" y="43"/>
                  </a:lnTo>
                  <a:cubicBezTo>
                    <a:pt x="43" y="18"/>
                    <a:pt x="23" y="0"/>
                    <a:pt x="0" y="0"/>
                  </a:cubicBezTo>
                  <a:lnTo>
                    <a:pt x="0" y="86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18"/>
            <p:cNvSpPr/>
            <p:nvPr/>
          </p:nvSpPr>
          <p:spPr>
            <a:xfrm>
              <a:off x="173645967" y="1225358814"/>
              <a:ext cx="87746920" cy="912182571"/>
            </a:xfrm>
            <a:custGeom>
              <a:rect b="b" l="l" r="r" t="t"/>
              <a:pathLst>
                <a:path extrusionOk="0" h="1617" w="417">
                  <a:moveTo>
                    <a:pt x="208" y="1616"/>
                  </a:moveTo>
                  <a:lnTo>
                    <a:pt x="0" y="1616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1616"/>
                  </a:lnTo>
                  <a:lnTo>
                    <a:pt x="208" y="161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18"/>
            <p:cNvSpPr/>
            <p:nvPr/>
          </p:nvSpPr>
          <p:spPr>
            <a:xfrm>
              <a:off x="260468987" y="922126253"/>
              <a:ext cx="143165840" cy="1215415223"/>
            </a:xfrm>
            <a:custGeom>
              <a:rect b="b" l="l" r="r" t="t"/>
              <a:pathLst>
                <a:path extrusionOk="0" h="2158" w="683">
                  <a:moveTo>
                    <a:pt x="0" y="2157"/>
                  </a:moveTo>
                  <a:lnTo>
                    <a:pt x="682" y="2157"/>
                  </a:lnTo>
                  <a:lnTo>
                    <a:pt x="682" y="541"/>
                  </a:lnTo>
                  <a:lnTo>
                    <a:pt x="332" y="0"/>
                  </a:lnTo>
                  <a:lnTo>
                    <a:pt x="0" y="541"/>
                  </a:lnTo>
                  <a:lnTo>
                    <a:pt x="0" y="2157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18"/>
            <p:cNvSpPr/>
            <p:nvPr/>
          </p:nvSpPr>
          <p:spPr>
            <a:xfrm>
              <a:off x="173645967" y="922126253"/>
              <a:ext cx="157020287" cy="305717354"/>
            </a:xfrm>
            <a:custGeom>
              <a:rect b="b" l="l" r="r" t="t"/>
              <a:pathLst>
                <a:path extrusionOk="0" h="542" w="751">
                  <a:moveTo>
                    <a:pt x="334" y="0"/>
                  </a:moveTo>
                  <a:lnTo>
                    <a:pt x="750" y="0"/>
                  </a:lnTo>
                  <a:lnTo>
                    <a:pt x="418" y="541"/>
                  </a:lnTo>
                  <a:lnTo>
                    <a:pt x="0" y="541"/>
                  </a:lnTo>
                  <a:lnTo>
                    <a:pt x="334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18"/>
            <p:cNvSpPr/>
            <p:nvPr/>
          </p:nvSpPr>
          <p:spPr>
            <a:xfrm>
              <a:off x="323277090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8"/>
            <p:cNvSpPr/>
            <p:nvPr/>
          </p:nvSpPr>
          <p:spPr>
            <a:xfrm>
              <a:off x="185653682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8"/>
            <p:cNvSpPr/>
            <p:nvPr/>
          </p:nvSpPr>
          <p:spPr>
            <a:xfrm>
              <a:off x="223523057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8"/>
            <p:cNvSpPr/>
            <p:nvPr/>
          </p:nvSpPr>
          <p:spPr>
            <a:xfrm>
              <a:off x="286331160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8"/>
            <p:cNvSpPr/>
            <p:nvPr/>
          </p:nvSpPr>
          <p:spPr>
            <a:xfrm>
              <a:off x="325124346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8"/>
            <p:cNvSpPr/>
            <p:nvPr/>
          </p:nvSpPr>
          <p:spPr>
            <a:xfrm>
              <a:off x="360223020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18"/>
            <p:cNvSpPr/>
            <p:nvPr/>
          </p:nvSpPr>
          <p:spPr>
            <a:xfrm>
              <a:off x="286331160" y="1501250057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18"/>
            <p:cNvSpPr/>
            <p:nvPr/>
          </p:nvSpPr>
          <p:spPr>
            <a:xfrm>
              <a:off x="325124346" y="1498765289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8"/>
            <p:cNvSpPr/>
            <p:nvPr/>
          </p:nvSpPr>
          <p:spPr>
            <a:xfrm>
              <a:off x="360223020" y="1498765289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8"/>
            <p:cNvSpPr/>
            <p:nvPr/>
          </p:nvSpPr>
          <p:spPr>
            <a:xfrm>
              <a:off x="286331160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8"/>
            <p:cNvSpPr/>
            <p:nvPr/>
          </p:nvSpPr>
          <p:spPr>
            <a:xfrm>
              <a:off x="325124346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18"/>
            <p:cNvSpPr/>
            <p:nvPr/>
          </p:nvSpPr>
          <p:spPr>
            <a:xfrm>
              <a:off x="360223020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18"/>
            <p:cNvSpPr/>
            <p:nvPr/>
          </p:nvSpPr>
          <p:spPr>
            <a:xfrm>
              <a:off x="185653682" y="1496278944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18"/>
            <p:cNvSpPr/>
            <p:nvPr/>
          </p:nvSpPr>
          <p:spPr>
            <a:xfrm>
              <a:off x="223523057" y="1496278944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18"/>
            <p:cNvSpPr/>
            <p:nvPr/>
          </p:nvSpPr>
          <p:spPr>
            <a:xfrm>
              <a:off x="185653682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18"/>
            <p:cNvSpPr/>
            <p:nvPr/>
          </p:nvSpPr>
          <p:spPr>
            <a:xfrm>
              <a:off x="223523057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321429761" y="1088654787"/>
              <a:ext cx="24014866" cy="121790933"/>
            </a:xfrm>
            <a:custGeom>
              <a:rect b="b" l="l" r="r" t="t"/>
              <a:pathLst>
                <a:path extrusionOk="0" h="214" w="115">
                  <a:moveTo>
                    <a:pt x="114" y="106"/>
                  </a:moveTo>
                  <a:cubicBezTo>
                    <a:pt x="114" y="126"/>
                    <a:pt x="112" y="143"/>
                    <a:pt x="107" y="160"/>
                  </a:cubicBezTo>
                  <a:cubicBezTo>
                    <a:pt x="101" y="177"/>
                    <a:pt x="95" y="189"/>
                    <a:pt x="86" y="199"/>
                  </a:cubicBezTo>
                  <a:cubicBezTo>
                    <a:pt x="77" y="208"/>
                    <a:pt x="68" y="213"/>
                    <a:pt x="57" y="213"/>
                  </a:cubicBezTo>
                  <a:cubicBezTo>
                    <a:pt x="46" y="213"/>
                    <a:pt x="37" y="208"/>
                    <a:pt x="28" y="199"/>
                  </a:cubicBezTo>
                  <a:cubicBezTo>
                    <a:pt x="19" y="189"/>
                    <a:pt x="12" y="177"/>
                    <a:pt x="7" y="160"/>
                  </a:cubicBezTo>
                  <a:cubicBezTo>
                    <a:pt x="1" y="143"/>
                    <a:pt x="0" y="125"/>
                    <a:pt x="0" y="106"/>
                  </a:cubicBezTo>
                  <a:cubicBezTo>
                    <a:pt x="0" y="86"/>
                    <a:pt x="1" y="70"/>
                    <a:pt x="7" y="53"/>
                  </a:cubicBezTo>
                  <a:cubicBezTo>
                    <a:pt x="12" y="36"/>
                    <a:pt x="19" y="24"/>
                    <a:pt x="28" y="14"/>
                  </a:cubicBezTo>
                  <a:cubicBezTo>
                    <a:pt x="37" y="4"/>
                    <a:pt x="46" y="0"/>
                    <a:pt x="57" y="0"/>
                  </a:cubicBezTo>
                  <a:cubicBezTo>
                    <a:pt x="68" y="0"/>
                    <a:pt x="77" y="4"/>
                    <a:pt x="86" y="14"/>
                  </a:cubicBezTo>
                  <a:cubicBezTo>
                    <a:pt x="95" y="24"/>
                    <a:pt x="101" y="36"/>
                    <a:pt x="107" y="53"/>
                  </a:cubicBezTo>
                  <a:cubicBezTo>
                    <a:pt x="112" y="70"/>
                    <a:pt x="114" y="87"/>
                    <a:pt x="114" y="106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19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dataset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97" name="Google Shape;3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1790676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398" name="Google Shape;398;p19"/>
          <p:cNvSpPr txBox="1"/>
          <p:nvPr/>
        </p:nvSpPr>
        <p:spPr>
          <a:xfrm>
            <a:off x="1038250" y="1837825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&lt;WEATHER&gt; can be SUNNY, OVERCAST or RAINY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99" name="Google Shape;3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2432351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19"/>
          <p:cNvSpPr txBox="1"/>
          <p:nvPr/>
        </p:nvSpPr>
        <p:spPr>
          <a:xfrm>
            <a:off x="1038250" y="2344350"/>
            <a:ext cx="35337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&lt;CAPTURE_DATE&gt; is the zero-padded YYYY-MM-DD formatted capture date</a:t>
            </a:r>
            <a:endParaRPr/>
          </a:p>
        </p:txBody>
      </p:sp>
      <p:pic>
        <p:nvPicPr>
          <p:cNvPr id="401" name="Google Shape;4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3074026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19"/>
          <p:cNvSpPr txBox="1"/>
          <p:nvPr/>
        </p:nvSpPr>
        <p:spPr>
          <a:xfrm>
            <a:off x="1038250" y="3013775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&lt;CAM_ID&gt; is the number of the camera, ranging 1-9</a:t>
            </a:r>
            <a:endParaRPr/>
          </a:p>
        </p:txBody>
      </p:sp>
      <p:pic>
        <p:nvPicPr>
          <p:cNvPr id="403" name="Google Shape;4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103" y="3715701"/>
            <a:ext cx="302150" cy="502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19"/>
          <p:cNvSpPr txBox="1"/>
          <p:nvPr/>
        </p:nvSpPr>
        <p:spPr>
          <a:xfrm>
            <a:off x="1038250" y="3667375"/>
            <a:ext cx="35337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&lt;CAPTURE_TIME&gt; is the zero-padded 24-hour HHMM formatted capture time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405" name="Google Shape;405;p19"/>
          <p:cNvSpPr txBox="1"/>
          <p:nvPr/>
        </p:nvSpPr>
        <p:spPr>
          <a:xfrm>
            <a:off x="311700" y="1119775"/>
            <a:ext cx="5226900" cy="4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Extra files - FULL_IMAGE 1000x750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406" name="Google Shape;406;p19"/>
          <p:cNvGrpSpPr/>
          <p:nvPr/>
        </p:nvGrpSpPr>
        <p:grpSpPr>
          <a:xfrm>
            <a:off x="5628386" y="3576084"/>
            <a:ext cx="3515619" cy="1524191"/>
            <a:chOff x="0" y="0"/>
            <a:chExt cx="2147483647" cy="2147483647"/>
          </a:xfrm>
        </p:grpSpPr>
        <p:sp>
          <p:nvSpPr>
            <p:cNvPr id="407" name="Google Shape;407;p19"/>
            <p:cNvSpPr/>
            <p:nvPr/>
          </p:nvSpPr>
          <p:spPr>
            <a:xfrm>
              <a:off x="795261933" y="1632982970"/>
              <a:ext cx="106219308" cy="504558423"/>
            </a:xfrm>
            <a:custGeom>
              <a:rect b="b" l="l" r="r" t="t"/>
              <a:pathLst>
                <a:path extrusionOk="0" h="894" w="509">
                  <a:moveTo>
                    <a:pt x="508" y="893"/>
                  </a:moveTo>
                  <a:lnTo>
                    <a:pt x="0" y="893"/>
                  </a:lnTo>
                  <a:lnTo>
                    <a:pt x="0" y="32"/>
                  </a:lnTo>
                  <a:cubicBezTo>
                    <a:pt x="0" y="14"/>
                    <a:pt x="14" y="0"/>
                    <a:pt x="33" y="0"/>
                  </a:cubicBezTo>
                  <a:lnTo>
                    <a:pt x="508" y="293"/>
                  </a:lnTo>
                  <a:lnTo>
                    <a:pt x="508" y="89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02651104" y="1632982970"/>
              <a:ext cx="396245021" cy="166528602"/>
            </a:xfrm>
            <a:custGeom>
              <a:rect b="b" l="l" r="r" t="t"/>
              <a:pathLst>
                <a:path extrusionOk="0" h="294" w="1893">
                  <a:moveTo>
                    <a:pt x="0" y="0"/>
                  </a:moveTo>
                  <a:lnTo>
                    <a:pt x="1440" y="0"/>
                  </a:lnTo>
                  <a:lnTo>
                    <a:pt x="1892" y="293"/>
                  </a:lnTo>
                  <a:lnTo>
                    <a:pt x="452" y="293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901481106" y="1799511702"/>
              <a:ext cx="297414884" cy="338029819"/>
            </a:xfrm>
            <a:custGeom>
              <a:rect b="b" l="l" r="r" t="t"/>
              <a:pathLst>
                <a:path extrusionOk="0" h="601" w="1418">
                  <a:moveTo>
                    <a:pt x="708" y="600"/>
                  </a:moveTo>
                  <a:lnTo>
                    <a:pt x="0" y="600"/>
                  </a:lnTo>
                  <a:lnTo>
                    <a:pt x="0" y="0"/>
                  </a:lnTo>
                  <a:lnTo>
                    <a:pt x="1417" y="0"/>
                  </a:lnTo>
                  <a:lnTo>
                    <a:pt x="1417" y="600"/>
                  </a:lnTo>
                  <a:lnTo>
                    <a:pt x="708" y="60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9"/>
            <p:cNvSpPr/>
            <p:nvPr/>
          </p:nvSpPr>
          <p:spPr>
            <a:xfrm>
              <a:off x="1043723132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9"/>
            <p:cNvSpPr/>
            <p:nvPr/>
          </p:nvSpPr>
          <p:spPr>
            <a:xfrm>
              <a:off x="932885268" y="1923787157"/>
              <a:ext cx="76663134" cy="91964774"/>
            </a:xfrm>
            <a:custGeom>
              <a:rect b="b" l="l" r="r" t="t"/>
              <a:pathLst>
                <a:path extrusionOk="0" h="162" w="367">
                  <a:moveTo>
                    <a:pt x="183" y="0"/>
                  </a:moveTo>
                  <a:lnTo>
                    <a:pt x="366" y="0"/>
                  </a:lnTo>
                  <a:lnTo>
                    <a:pt x="366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3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9"/>
            <p:cNvSpPr/>
            <p:nvPr/>
          </p:nvSpPr>
          <p:spPr>
            <a:xfrm>
              <a:off x="1091752819" y="1923787157"/>
              <a:ext cx="76663136" cy="91964774"/>
            </a:xfrm>
            <a:custGeom>
              <a:rect b="b" l="l" r="r" t="t"/>
              <a:pathLst>
                <a:path extrusionOk="0" h="162" w="368">
                  <a:moveTo>
                    <a:pt x="184" y="0"/>
                  </a:moveTo>
                  <a:lnTo>
                    <a:pt x="367" y="0"/>
                  </a:lnTo>
                  <a:lnTo>
                    <a:pt x="367" y="161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184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19"/>
            <p:cNvSpPr/>
            <p:nvPr/>
          </p:nvSpPr>
          <p:spPr>
            <a:xfrm>
              <a:off x="516319944" y="454849728"/>
              <a:ext cx="346367983" cy="1682691698"/>
            </a:xfrm>
            <a:custGeom>
              <a:rect b="b" l="l" r="r" t="t"/>
              <a:pathLst>
                <a:path extrusionOk="0" h="2985" w="1652">
                  <a:moveTo>
                    <a:pt x="826" y="0"/>
                  </a:moveTo>
                  <a:lnTo>
                    <a:pt x="1651" y="0"/>
                  </a:lnTo>
                  <a:lnTo>
                    <a:pt x="1651" y="2984"/>
                  </a:lnTo>
                  <a:lnTo>
                    <a:pt x="0" y="2984"/>
                  </a:lnTo>
                  <a:lnTo>
                    <a:pt x="0" y="0"/>
                  </a:lnTo>
                  <a:lnTo>
                    <a:pt x="826" y="0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19"/>
            <p:cNvSpPr/>
            <p:nvPr/>
          </p:nvSpPr>
          <p:spPr>
            <a:xfrm>
              <a:off x="27709502" y="2102744065"/>
              <a:ext cx="157944224" cy="29826159"/>
            </a:xfrm>
            <a:custGeom>
              <a:rect b="b" l="l" r="r" t="t"/>
              <a:pathLst>
                <a:path extrusionOk="0" h="54" w="754">
                  <a:moveTo>
                    <a:pt x="6" y="0"/>
                  </a:moveTo>
                  <a:lnTo>
                    <a:pt x="753" y="0"/>
                  </a:lnTo>
                  <a:lnTo>
                    <a:pt x="747" y="53"/>
                  </a:lnTo>
                  <a:lnTo>
                    <a:pt x="0" y="53"/>
                  </a:lnTo>
                  <a:lnTo>
                    <a:pt x="6" y="0"/>
                  </a:lnTo>
                </a:path>
              </a:pathLst>
            </a:custGeom>
            <a:gradFill>
              <a:gsLst>
                <a:gs pos="0">
                  <a:srgbClr val="E4E5EA">
                    <a:alpha val="0"/>
                  </a:srgbClr>
                </a:gs>
                <a:gs pos="100000">
                  <a:srgbClr val="E4E5EA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9"/>
            <p:cNvSpPr/>
            <p:nvPr/>
          </p:nvSpPr>
          <p:spPr>
            <a:xfrm>
              <a:off x="897786594" y="0"/>
              <a:ext cx="498770317" cy="362884929"/>
            </a:xfrm>
            <a:custGeom>
              <a:rect b="b" l="l" r="r" t="t"/>
              <a:pathLst>
                <a:path extrusionOk="0" h="646" w="2383">
                  <a:moveTo>
                    <a:pt x="2317" y="526"/>
                  </a:moveTo>
                  <a:lnTo>
                    <a:pt x="2235" y="526"/>
                  </a:lnTo>
                  <a:cubicBezTo>
                    <a:pt x="2161" y="526"/>
                    <a:pt x="2098" y="483"/>
                    <a:pt x="2063" y="417"/>
                  </a:cubicBezTo>
                  <a:cubicBezTo>
                    <a:pt x="1993" y="282"/>
                    <a:pt x="1852" y="192"/>
                    <a:pt x="1690" y="192"/>
                  </a:cubicBezTo>
                  <a:cubicBezTo>
                    <a:pt x="1565" y="192"/>
                    <a:pt x="1453" y="247"/>
                    <a:pt x="1375" y="333"/>
                  </a:cubicBezTo>
                  <a:cubicBezTo>
                    <a:pt x="1272" y="135"/>
                    <a:pt x="1067" y="0"/>
                    <a:pt x="828" y="0"/>
                  </a:cubicBezTo>
                  <a:cubicBezTo>
                    <a:pt x="564" y="0"/>
                    <a:pt x="338" y="168"/>
                    <a:pt x="252" y="403"/>
                  </a:cubicBezTo>
                  <a:cubicBezTo>
                    <a:pt x="226" y="479"/>
                    <a:pt x="152" y="526"/>
                    <a:pt x="72" y="526"/>
                  </a:cubicBezTo>
                  <a:lnTo>
                    <a:pt x="72" y="526"/>
                  </a:lnTo>
                  <a:cubicBezTo>
                    <a:pt x="45" y="526"/>
                    <a:pt x="21" y="540"/>
                    <a:pt x="13" y="567"/>
                  </a:cubicBezTo>
                  <a:cubicBezTo>
                    <a:pt x="0" y="608"/>
                    <a:pt x="29" y="645"/>
                    <a:pt x="68" y="645"/>
                  </a:cubicBezTo>
                  <a:lnTo>
                    <a:pt x="2319" y="645"/>
                  </a:lnTo>
                  <a:cubicBezTo>
                    <a:pt x="2354" y="645"/>
                    <a:pt x="2382" y="614"/>
                    <a:pt x="2376" y="577"/>
                  </a:cubicBezTo>
                  <a:cubicBezTo>
                    <a:pt x="2372" y="546"/>
                    <a:pt x="2346" y="526"/>
                    <a:pt x="2317" y="526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9"/>
            <p:cNvSpPr/>
            <p:nvPr/>
          </p:nvSpPr>
          <p:spPr>
            <a:xfrm>
              <a:off x="1505547442" y="258493333"/>
              <a:ext cx="326048295" cy="238609271"/>
            </a:xfrm>
            <a:custGeom>
              <a:rect b="b" l="l" r="r" t="t"/>
              <a:pathLst>
                <a:path extrusionOk="0" h="423" w="1557">
                  <a:moveTo>
                    <a:pt x="43" y="344"/>
                  </a:moveTo>
                  <a:lnTo>
                    <a:pt x="96" y="344"/>
                  </a:lnTo>
                  <a:cubicBezTo>
                    <a:pt x="143" y="344"/>
                    <a:pt x="186" y="316"/>
                    <a:pt x="209" y="275"/>
                  </a:cubicBezTo>
                  <a:cubicBezTo>
                    <a:pt x="254" y="187"/>
                    <a:pt x="346" y="127"/>
                    <a:pt x="452" y="127"/>
                  </a:cubicBezTo>
                  <a:cubicBezTo>
                    <a:pt x="534" y="127"/>
                    <a:pt x="608" y="162"/>
                    <a:pt x="657" y="219"/>
                  </a:cubicBezTo>
                  <a:cubicBezTo>
                    <a:pt x="725" y="90"/>
                    <a:pt x="858" y="0"/>
                    <a:pt x="1013" y="0"/>
                  </a:cubicBezTo>
                  <a:cubicBezTo>
                    <a:pt x="1188" y="0"/>
                    <a:pt x="1333" y="111"/>
                    <a:pt x="1390" y="265"/>
                  </a:cubicBezTo>
                  <a:cubicBezTo>
                    <a:pt x="1409" y="314"/>
                    <a:pt x="1456" y="344"/>
                    <a:pt x="1509" y="344"/>
                  </a:cubicBezTo>
                  <a:lnTo>
                    <a:pt x="1509" y="344"/>
                  </a:lnTo>
                  <a:cubicBezTo>
                    <a:pt x="1526" y="344"/>
                    <a:pt x="1542" y="355"/>
                    <a:pt x="1548" y="371"/>
                  </a:cubicBezTo>
                  <a:cubicBezTo>
                    <a:pt x="1556" y="398"/>
                    <a:pt x="1536" y="422"/>
                    <a:pt x="1511" y="422"/>
                  </a:cubicBezTo>
                  <a:lnTo>
                    <a:pt x="41" y="422"/>
                  </a:lnTo>
                  <a:cubicBezTo>
                    <a:pt x="18" y="422"/>
                    <a:pt x="0" y="402"/>
                    <a:pt x="4" y="377"/>
                  </a:cubicBezTo>
                  <a:cubicBezTo>
                    <a:pt x="6" y="357"/>
                    <a:pt x="22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9"/>
            <p:cNvSpPr/>
            <p:nvPr/>
          </p:nvSpPr>
          <p:spPr>
            <a:xfrm>
              <a:off x="1821435361" y="1598185772"/>
              <a:ext cx="326048285" cy="238609271"/>
            </a:xfrm>
            <a:custGeom>
              <a:rect b="b" l="l" r="r" t="t"/>
              <a:pathLst>
                <a:path extrusionOk="0" h="423" w="1558">
                  <a:moveTo>
                    <a:pt x="43" y="344"/>
                  </a:moveTo>
                  <a:lnTo>
                    <a:pt x="96" y="344"/>
                  </a:lnTo>
                  <a:cubicBezTo>
                    <a:pt x="144" y="344"/>
                    <a:pt x="187" y="316"/>
                    <a:pt x="209" y="275"/>
                  </a:cubicBezTo>
                  <a:cubicBezTo>
                    <a:pt x="254" y="187"/>
                    <a:pt x="346" y="127"/>
                    <a:pt x="453" y="127"/>
                  </a:cubicBezTo>
                  <a:cubicBezTo>
                    <a:pt x="535" y="127"/>
                    <a:pt x="608" y="162"/>
                    <a:pt x="658" y="219"/>
                  </a:cubicBezTo>
                  <a:cubicBezTo>
                    <a:pt x="725" y="90"/>
                    <a:pt x="858" y="0"/>
                    <a:pt x="1014" y="0"/>
                  </a:cubicBezTo>
                  <a:cubicBezTo>
                    <a:pt x="1188" y="0"/>
                    <a:pt x="1334" y="111"/>
                    <a:pt x="1391" y="264"/>
                  </a:cubicBezTo>
                  <a:cubicBezTo>
                    <a:pt x="1409" y="314"/>
                    <a:pt x="1456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2" y="354"/>
                    <a:pt x="1549" y="371"/>
                  </a:cubicBezTo>
                  <a:cubicBezTo>
                    <a:pt x="1557" y="397"/>
                    <a:pt x="1536" y="422"/>
                    <a:pt x="1512" y="422"/>
                  </a:cubicBezTo>
                  <a:lnTo>
                    <a:pt x="41" y="422"/>
                  </a:lnTo>
                  <a:cubicBezTo>
                    <a:pt x="19" y="422"/>
                    <a:pt x="0" y="402"/>
                    <a:pt x="4" y="377"/>
                  </a:cubicBezTo>
                  <a:cubicBezTo>
                    <a:pt x="8" y="357"/>
                    <a:pt x="25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19"/>
            <p:cNvSpPr/>
            <p:nvPr/>
          </p:nvSpPr>
          <p:spPr>
            <a:xfrm>
              <a:off x="0" y="1439112921"/>
              <a:ext cx="326048285" cy="238609267"/>
            </a:xfrm>
            <a:custGeom>
              <a:rect b="b" l="l" r="r" t="t"/>
              <a:pathLst>
                <a:path extrusionOk="0" h="422" w="1558">
                  <a:moveTo>
                    <a:pt x="43" y="344"/>
                  </a:moveTo>
                  <a:lnTo>
                    <a:pt x="97" y="344"/>
                  </a:lnTo>
                  <a:cubicBezTo>
                    <a:pt x="144" y="344"/>
                    <a:pt x="187" y="315"/>
                    <a:pt x="209" y="274"/>
                  </a:cubicBezTo>
                  <a:cubicBezTo>
                    <a:pt x="254" y="186"/>
                    <a:pt x="347" y="127"/>
                    <a:pt x="453" y="127"/>
                  </a:cubicBezTo>
                  <a:cubicBezTo>
                    <a:pt x="535" y="127"/>
                    <a:pt x="609" y="161"/>
                    <a:pt x="658" y="219"/>
                  </a:cubicBezTo>
                  <a:cubicBezTo>
                    <a:pt x="726" y="90"/>
                    <a:pt x="859" y="0"/>
                    <a:pt x="1014" y="0"/>
                  </a:cubicBezTo>
                  <a:cubicBezTo>
                    <a:pt x="1188" y="0"/>
                    <a:pt x="1334" y="110"/>
                    <a:pt x="1391" y="264"/>
                  </a:cubicBezTo>
                  <a:cubicBezTo>
                    <a:pt x="1410" y="313"/>
                    <a:pt x="1457" y="344"/>
                    <a:pt x="1510" y="344"/>
                  </a:cubicBezTo>
                  <a:lnTo>
                    <a:pt x="1510" y="344"/>
                  </a:lnTo>
                  <a:cubicBezTo>
                    <a:pt x="1526" y="344"/>
                    <a:pt x="1543" y="354"/>
                    <a:pt x="1549" y="370"/>
                  </a:cubicBezTo>
                  <a:cubicBezTo>
                    <a:pt x="1557" y="397"/>
                    <a:pt x="1537" y="421"/>
                    <a:pt x="1512" y="421"/>
                  </a:cubicBezTo>
                  <a:lnTo>
                    <a:pt x="41" y="421"/>
                  </a:lnTo>
                  <a:cubicBezTo>
                    <a:pt x="19" y="421"/>
                    <a:pt x="0" y="401"/>
                    <a:pt x="5" y="376"/>
                  </a:cubicBezTo>
                  <a:cubicBezTo>
                    <a:pt x="7" y="356"/>
                    <a:pt x="23" y="344"/>
                    <a:pt x="43" y="344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87000">
                  <a:srgbClr val="E3E4E9"/>
                </a:gs>
                <a:gs pos="100000">
                  <a:srgbClr val="E3E4E9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19"/>
            <p:cNvSpPr/>
            <p:nvPr/>
          </p:nvSpPr>
          <p:spPr>
            <a:xfrm>
              <a:off x="361146978" y="646233433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9"/>
            <p:cNvSpPr/>
            <p:nvPr/>
          </p:nvSpPr>
          <p:spPr>
            <a:xfrm>
              <a:off x="361146978" y="961894367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361146978" y="1304895240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361146978" y="1635467738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19"/>
            <p:cNvSpPr/>
            <p:nvPr/>
          </p:nvSpPr>
          <p:spPr>
            <a:xfrm>
              <a:off x="931037938" y="1101083161"/>
              <a:ext cx="143165835" cy="429993006"/>
            </a:xfrm>
            <a:custGeom>
              <a:rect b="b" l="l" r="r" t="t"/>
              <a:pathLst>
                <a:path extrusionOk="0" h="761" w="685">
                  <a:moveTo>
                    <a:pt x="592" y="0"/>
                  </a:moveTo>
                  <a:lnTo>
                    <a:pt x="248" y="0"/>
                  </a:lnTo>
                  <a:lnTo>
                    <a:pt x="156" y="138"/>
                  </a:lnTo>
                  <a:lnTo>
                    <a:pt x="156" y="312"/>
                  </a:lnTo>
                  <a:lnTo>
                    <a:pt x="70" y="312"/>
                  </a:lnTo>
                  <a:lnTo>
                    <a:pt x="0" y="424"/>
                  </a:lnTo>
                  <a:lnTo>
                    <a:pt x="0" y="760"/>
                  </a:lnTo>
                  <a:lnTo>
                    <a:pt x="684" y="760"/>
                  </a:lnTo>
                  <a:lnTo>
                    <a:pt x="684" y="138"/>
                  </a:lnTo>
                  <a:lnTo>
                    <a:pt x="59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19"/>
            <p:cNvSpPr/>
            <p:nvPr/>
          </p:nvSpPr>
          <p:spPr>
            <a:xfrm>
              <a:off x="1123156834" y="412595269"/>
              <a:ext cx="51724326" cy="591552176"/>
            </a:xfrm>
            <a:custGeom>
              <a:rect b="b" l="l" r="r" t="t"/>
              <a:pathLst>
                <a:path extrusionOk="0" h="1049" w="248">
                  <a:moveTo>
                    <a:pt x="0" y="1048"/>
                  </a:moveTo>
                  <a:lnTo>
                    <a:pt x="247" y="1048"/>
                  </a:lnTo>
                  <a:lnTo>
                    <a:pt x="247" y="192"/>
                  </a:lnTo>
                  <a:lnTo>
                    <a:pt x="123" y="0"/>
                  </a:lnTo>
                  <a:lnTo>
                    <a:pt x="0" y="192"/>
                  </a:lnTo>
                  <a:lnTo>
                    <a:pt x="0" y="104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0F3"/>
                </a:gs>
                <a:gs pos="100000">
                  <a:srgbClr val="EFF0F3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1558195673" y="559241324"/>
              <a:ext cx="51724326" cy="551783954"/>
            </a:xfrm>
            <a:custGeom>
              <a:rect b="b" l="l" r="r" t="t"/>
              <a:pathLst>
                <a:path extrusionOk="0" h="978" w="248">
                  <a:moveTo>
                    <a:pt x="0" y="977"/>
                  </a:moveTo>
                  <a:lnTo>
                    <a:pt x="247" y="977"/>
                  </a:lnTo>
                  <a:lnTo>
                    <a:pt x="247" y="192"/>
                  </a:lnTo>
                  <a:lnTo>
                    <a:pt x="122" y="0"/>
                  </a:lnTo>
                  <a:lnTo>
                    <a:pt x="0" y="192"/>
                  </a:lnTo>
                  <a:lnTo>
                    <a:pt x="0" y="977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4"/>
                </a:gs>
                <a:gs pos="100000">
                  <a:srgbClr val="F0F0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1417801124" y="884842709"/>
              <a:ext cx="216133792" cy="643748716"/>
            </a:xfrm>
            <a:custGeom>
              <a:rect b="b" l="l" r="r" t="t"/>
              <a:pathLst>
                <a:path extrusionOk="0" h="1142" w="1031">
                  <a:moveTo>
                    <a:pt x="139" y="0"/>
                  </a:moveTo>
                  <a:lnTo>
                    <a:pt x="655" y="0"/>
                  </a:lnTo>
                  <a:lnTo>
                    <a:pt x="795" y="207"/>
                  </a:lnTo>
                  <a:lnTo>
                    <a:pt x="795" y="467"/>
                  </a:lnTo>
                  <a:lnTo>
                    <a:pt x="926" y="467"/>
                  </a:lnTo>
                  <a:lnTo>
                    <a:pt x="1030" y="635"/>
                  </a:lnTo>
                  <a:lnTo>
                    <a:pt x="1030" y="1141"/>
                  </a:lnTo>
                  <a:lnTo>
                    <a:pt x="0" y="1141"/>
                  </a:lnTo>
                  <a:lnTo>
                    <a:pt x="0" y="207"/>
                  </a:lnTo>
                  <a:lnTo>
                    <a:pt x="139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1206285195" y="556754978"/>
              <a:ext cx="254003676" cy="969350160"/>
            </a:xfrm>
            <a:custGeom>
              <a:rect b="b" l="l" r="r" t="t"/>
              <a:pathLst>
                <a:path extrusionOk="0" h="1719" w="1212">
                  <a:moveTo>
                    <a:pt x="1002" y="0"/>
                  </a:moveTo>
                  <a:lnTo>
                    <a:pt x="221" y="0"/>
                  </a:lnTo>
                  <a:lnTo>
                    <a:pt x="12" y="311"/>
                  </a:lnTo>
                  <a:lnTo>
                    <a:pt x="0" y="1718"/>
                  </a:lnTo>
                  <a:lnTo>
                    <a:pt x="1211" y="1718"/>
                  </a:lnTo>
                  <a:lnTo>
                    <a:pt x="1211" y="311"/>
                  </a:lnTo>
                  <a:lnTo>
                    <a:pt x="100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1494463612" y="971836396"/>
              <a:ext cx="68350005" cy="574152785"/>
            </a:xfrm>
            <a:custGeom>
              <a:rect b="b" l="l" r="r" t="t"/>
              <a:pathLst>
                <a:path extrusionOk="0" h="1019" w="327">
                  <a:moveTo>
                    <a:pt x="0" y="1018"/>
                  </a:moveTo>
                  <a:lnTo>
                    <a:pt x="326" y="1018"/>
                  </a:lnTo>
                  <a:lnTo>
                    <a:pt x="326" y="256"/>
                  </a:lnTo>
                  <a:lnTo>
                    <a:pt x="162" y="0"/>
                  </a:lnTo>
                  <a:lnTo>
                    <a:pt x="0" y="256"/>
                  </a:lnTo>
                  <a:lnTo>
                    <a:pt x="0" y="1018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F0F0F2"/>
                </a:gs>
                <a:gs pos="100000">
                  <a:srgbClr val="F0F0F2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1040028473" y="949465993"/>
              <a:ext cx="302033414" cy="584096408"/>
            </a:xfrm>
            <a:custGeom>
              <a:rect b="b" l="l" r="r" t="t"/>
              <a:pathLst>
                <a:path extrusionOk="0" h="1035" w="1443">
                  <a:moveTo>
                    <a:pt x="0" y="1034"/>
                  </a:moveTo>
                  <a:lnTo>
                    <a:pt x="1442" y="1034"/>
                  </a:lnTo>
                  <a:lnTo>
                    <a:pt x="1442" y="201"/>
                  </a:lnTo>
                  <a:lnTo>
                    <a:pt x="1295" y="0"/>
                  </a:lnTo>
                  <a:lnTo>
                    <a:pt x="146" y="0"/>
                  </a:lnTo>
                  <a:lnTo>
                    <a:pt x="0" y="201"/>
                  </a:lnTo>
                  <a:lnTo>
                    <a:pt x="0" y="1034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FF1F4"/>
                </a:gs>
                <a:gs pos="100000">
                  <a:srgbClr val="EFF1F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1226605526" y="1563388573"/>
              <a:ext cx="60960813" cy="469761215"/>
            </a:xfrm>
            <a:custGeom>
              <a:rect b="b" l="l" r="r" t="t"/>
              <a:pathLst>
                <a:path extrusionOk="0" h="834" w="290">
                  <a:moveTo>
                    <a:pt x="154" y="0"/>
                  </a:moveTo>
                  <a:lnTo>
                    <a:pt x="0" y="493"/>
                  </a:lnTo>
                  <a:lnTo>
                    <a:pt x="60" y="493"/>
                  </a:lnTo>
                  <a:lnTo>
                    <a:pt x="0" y="684"/>
                  </a:lnTo>
                  <a:lnTo>
                    <a:pt x="127" y="684"/>
                  </a:lnTo>
                  <a:lnTo>
                    <a:pt x="127" y="833"/>
                  </a:lnTo>
                  <a:lnTo>
                    <a:pt x="170" y="833"/>
                  </a:lnTo>
                  <a:lnTo>
                    <a:pt x="170" y="684"/>
                  </a:lnTo>
                  <a:lnTo>
                    <a:pt x="289" y="684"/>
                  </a:lnTo>
                  <a:lnTo>
                    <a:pt x="238" y="493"/>
                  </a:lnTo>
                  <a:lnTo>
                    <a:pt x="289" y="493"/>
                  </a:lnTo>
                  <a:lnTo>
                    <a:pt x="154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43000">
                  <a:srgbClr val="E0E0E6"/>
                </a:gs>
                <a:gs pos="100000">
                  <a:srgbClr val="E0E0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1397480792" y="1250213984"/>
              <a:ext cx="48953090" cy="768022856"/>
            </a:xfrm>
            <a:custGeom>
              <a:rect b="b" l="l" r="r" t="t"/>
              <a:pathLst>
                <a:path extrusionOk="0" h="1361" w="232">
                  <a:moveTo>
                    <a:pt x="231" y="682"/>
                  </a:moveTo>
                  <a:lnTo>
                    <a:pt x="190" y="493"/>
                  </a:lnTo>
                  <a:lnTo>
                    <a:pt x="231" y="493"/>
                  </a:lnTo>
                  <a:lnTo>
                    <a:pt x="122" y="0"/>
                  </a:lnTo>
                  <a:lnTo>
                    <a:pt x="0" y="493"/>
                  </a:lnTo>
                  <a:lnTo>
                    <a:pt x="47" y="493"/>
                  </a:lnTo>
                  <a:lnTo>
                    <a:pt x="0" y="682"/>
                  </a:lnTo>
                  <a:lnTo>
                    <a:pt x="98" y="682"/>
                  </a:lnTo>
                  <a:lnTo>
                    <a:pt x="98" y="1360"/>
                  </a:lnTo>
                  <a:lnTo>
                    <a:pt x="141" y="1360"/>
                  </a:lnTo>
                  <a:lnTo>
                    <a:pt x="141" y="682"/>
                  </a:lnTo>
                  <a:lnTo>
                    <a:pt x="231" y="682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1073279817" y="1193046383"/>
              <a:ext cx="97906766" cy="422537277"/>
            </a:xfrm>
            <a:custGeom>
              <a:rect b="b" l="l" r="r" t="t"/>
              <a:pathLst>
                <a:path extrusionOk="0" h="751" w="468">
                  <a:moveTo>
                    <a:pt x="234" y="0"/>
                  </a:moveTo>
                  <a:cubicBezTo>
                    <a:pt x="105" y="0"/>
                    <a:pt x="0" y="105"/>
                    <a:pt x="0" y="234"/>
                  </a:cubicBezTo>
                  <a:cubicBezTo>
                    <a:pt x="0" y="355"/>
                    <a:pt x="92" y="455"/>
                    <a:pt x="211" y="465"/>
                  </a:cubicBezTo>
                  <a:lnTo>
                    <a:pt x="211" y="750"/>
                  </a:lnTo>
                  <a:lnTo>
                    <a:pt x="211" y="750"/>
                  </a:lnTo>
                  <a:lnTo>
                    <a:pt x="254" y="750"/>
                  </a:lnTo>
                  <a:lnTo>
                    <a:pt x="254" y="750"/>
                  </a:lnTo>
                  <a:lnTo>
                    <a:pt x="254" y="465"/>
                  </a:lnTo>
                  <a:cubicBezTo>
                    <a:pt x="373" y="455"/>
                    <a:pt x="465" y="355"/>
                    <a:pt x="465" y="234"/>
                  </a:cubicBezTo>
                  <a:cubicBezTo>
                    <a:pt x="467" y="105"/>
                    <a:pt x="363" y="0"/>
                    <a:pt x="234" y="0"/>
                  </a:cubicBezTo>
                </a:path>
              </a:pathLst>
            </a:custGeom>
            <a:gradFill>
              <a:gsLst>
                <a:gs pos="0">
                  <a:srgbClr val="FFFFFF"/>
                </a:gs>
                <a:gs pos="68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879313592" y="986749537"/>
              <a:ext cx="35098651" cy="611436260"/>
            </a:xfrm>
            <a:custGeom>
              <a:rect b="b" l="l" r="r" t="t"/>
              <a:pathLst>
                <a:path extrusionOk="0" h="1086" w="167">
                  <a:moveTo>
                    <a:pt x="82" y="0"/>
                  </a:moveTo>
                  <a:lnTo>
                    <a:pt x="0" y="794"/>
                  </a:lnTo>
                  <a:lnTo>
                    <a:pt x="66" y="794"/>
                  </a:lnTo>
                  <a:lnTo>
                    <a:pt x="66" y="1085"/>
                  </a:lnTo>
                  <a:lnTo>
                    <a:pt x="101" y="1085"/>
                  </a:lnTo>
                  <a:lnTo>
                    <a:pt x="101" y="794"/>
                  </a:lnTo>
                  <a:lnTo>
                    <a:pt x="166" y="794"/>
                  </a:lnTo>
                  <a:lnTo>
                    <a:pt x="82" y="0"/>
                  </a:lnTo>
                </a:path>
              </a:pathLst>
            </a:custGeom>
            <a:gradFill>
              <a:gsLst>
                <a:gs pos="0">
                  <a:srgbClr val="FFFFFF"/>
                </a:gs>
                <a:gs pos="85000">
                  <a:srgbClr val="E0E1E6"/>
                </a:gs>
                <a:gs pos="100000">
                  <a:srgbClr val="E0E1E6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1746620056" y="1297437978"/>
              <a:ext cx="180111204" cy="840103497"/>
            </a:xfrm>
            <a:custGeom>
              <a:rect b="b" l="l" r="r" t="t"/>
              <a:pathLst>
                <a:path extrusionOk="0" h="1492" w="861">
                  <a:moveTo>
                    <a:pt x="430" y="1491"/>
                  </a:moveTo>
                  <a:lnTo>
                    <a:pt x="0" y="1491"/>
                  </a:lnTo>
                  <a:lnTo>
                    <a:pt x="0" y="0"/>
                  </a:lnTo>
                  <a:lnTo>
                    <a:pt x="860" y="0"/>
                  </a:lnTo>
                  <a:lnTo>
                    <a:pt x="860" y="1491"/>
                  </a:lnTo>
                  <a:lnTo>
                    <a:pt x="430" y="1491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1588675803" y="976807509"/>
              <a:ext cx="158867582" cy="1163220193"/>
            </a:xfrm>
            <a:custGeom>
              <a:rect b="b" l="l" r="r" t="t"/>
              <a:pathLst>
                <a:path extrusionOk="0" h="2064" w="757">
                  <a:moveTo>
                    <a:pt x="756" y="2063"/>
                  </a:moveTo>
                  <a:lnTo>
                    <a:pt x="0" y="2063"/>
                  </a:lnTo>
                  <a:lnTo>
                    <a:pt x="0" y="570"/>
                  </a:lnTo>
                  <a:lnTo>
                    <a:pt x="377" y="0"/>
                  </a:lnTo>
                  <a:lnTo>
                    <a:pt x="756" y="570"/>
                  </a:lnTo>
                  <a:lnTo>
                    <a:pt x="756" y="2063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1667186207" y="976807509"/>
              <a:ext cx="259544989" cy="320630422"/>
            </a:xfrm>
            <a:custGeom>
              <a:rect b="b" l="l" r="r" t="t"/>
              <a:pathLst>
                <a:path extrusionOk="0" h="571" w="1240">
                  <a:moveTo>
                    <a:pt x="0" y="0"/>
                  </a:moveTo>
                  <a:lnTo>
                    <a:pt x="858" y="0"/>
                  </a:lnTo>
                  <a:lnTo>
                    <a:pt x="1239" y="570"/>
                  </a:lnTo>
                  <a:lnTo>
                    <a:pt x="379" y="570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1693971825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1657949706" y="1799511702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1621003849" y="1799511702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1693971825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1657949706" y="1595699624"/>
              <a:ext cx="15701737" cy="136704009"/>
            </a:xfrm>
            <a:custGeom>
              <a:rect b="b" l="l" r="r" t="t"/>
              <a:pathLst>
                <a:path extrusionOk="0" h="243" w="74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7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19"/>
            <p:cNvSpPr/>
            <p:nvPr/>
          </p:nvSpPr>
          <p:spPr>
            <a:xfrm>
              <a:off x="1621003849" y="1595699624"/>
              <a:ext cx="15701737" cy="136704009"/>
            </a:xfrm>
            <a:custGeom>
              <a:rect b="b" l="l" r="r" t="t"/>
              <a:pathLst>
                <a:path extrusionOk="0" h="243" w="74">
                  <a:moveTo>
                    <a:pt x="36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2"/>
                  </a:lnTo>
                  <a:lnTo>
                    <a:pt x="36" y="242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19"/>
            <p:cNvSpPr/>
            <p:nvPr/>
          </p:nvSpPr>
          <p:spPr>
            <a:xfrm>
              <a:off x="1693971825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19"/>
            <p:cNvSpPr/>
            <p:nvPr/>
          </p:nvSpPr>
          <p:spPr>
            <a:xfrm>
              <a:off x="1657949706" y="1391887545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7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19"/>
            <p:cNvSpPr/>
            <p:nvPr/>
          </p:nvSpPr>
          <p:spPr>
            <a:xfrm>
              <a:off x="1621003849" y="1391887545"/>
              <a:ext cx="15701737" cy="136704014"/>
            </a:xfrm>
            <a:custGeom>
              <a:rect b="b" l="l" r="r" t="t"/>
              <a:pathLst>
                <a:path extrusionOk="0" h="242" w="74">
                  <a:moveTo>
                    <a:pt x="36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3" y="0"/>
                  </a:lnTo>
                  <a:lnTo>
                    <a:pt x="73" y="241"/>
                  </a:lnTo>
                  <a:lnTo>
                    <a:pt x="36" y="241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19"/>
            <p:cNvSpPr/>
            <p:nvPr/>
          </p:nvSpPr>
          <p:spPr>
            <a:xfrm>
              <a:off x="1865770389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19"/>
            <p:cNvSpPr/>
            <p:nvPr/>
          </p:nvSpPr>
          <p:spPr>
            <a:xfrm>
              <a:off x="1828824386" y="1799511702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1792802560" y="1799511702"/>
              <a:ext cx="15701736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1865770389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1828824386" y="1595699624"/>
              <a:ext cx="15702319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19"/>
            <p:cNvSpPr/>
            <p:nvPr/>
          </p:nvSpPr>
          <p:spPr>
            <a:xfrm>
              <a:off x="1792802560" y="1595699624"/>
              <a:ext cx="15701736" cy="136704009"/>
            </a:xfrm>
            <a:custGeom>
              <a:rect b="b" l="l" r="r" t="t"/>
              <a:pathLst>
                <a:path extrusionOk="0" h="243" w="75">
                  <a:moveTo>
                    <a:pt x="37" y="242"/>
                  </a:moveTo>
                  <a:lnTo>
                    <a:pt x="0" y="242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2"/>
                  </a:lnTo>
                  <a:lnTo>
                    <a:pt x="37" y="2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19"/>
            <p:cNvSpPr/>
            <p:nvPr/>
          </p:nvSpPr>
          <p:spPr>
            <a:xfrm>
              <a:off x="1865770389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1828824386" y="1391887545"/>
              <a:ext cx="15702319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1792802560" y="1391887545"/>
              <a:ext cx="15701736" cy="136704014"/>
            </a:xfrm>
            <a:custGeom>
              <a:rect b="b" l="l" r="r" t="t"/>
              <a:pathLst>
                <a:path extrusionOk="0" h="242" w="75">
                  <a:moveTo>
                    <a:pt x="37" y="241"/>
                  </a:moveTo>
                  <a:lnTo>
                    <a:pt x="0" y="241"/>
                  </a:lnTo>
                  <a:lnTo>
                    <a:pt x="0" y="0"/>
                  </a:lnTo>
                  <a:lnTo>
                    <a:pt x="74" y="0"/>
                  </a:lnTo>
                  <a:lnTo>
                    <a:pt x="74" y="241"/>
                  </a:lnTo>
                  <a:lnTo>
                    <a:pt x="37" y="24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1654255194" y="1985925871"/>
              <a:ext cx="21243629" cy="151615522"/>
            </a:xfrm>
            <a:custGeom>
              <a:rect b="b" l="l" r="r" t="t"/>
              <a:pathLst>
                <a:path extrusionOk="0" h="270" w="102">
                  <a:moveTo>
                    <a:pt x="51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269"/>
                  </a:lnTo>
                  <a:lnTo>
                    <a:pt x="51" y="269"/>
                  </a:lnTo>
                </a:path>
              </a:pathLst>
            </a:custGeom>
            <a:solidFill>
              <a:srgbClr val="959CA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330666261" y="82022771"/>
              <a:ext cx="186577042" cy="2055518721"/>
            </a:xfrm>
            <a:custGeom>
              <a:rect b="b" l="l" r="r" t="t"/>
              <a:pathLst>
                <a:path extrusionOk="0" h="3647" w="890">
                  <a:moveTo>
                    <a:pt x="0" y="3646"/>
                  </a:moveTo>
                  <a:lnTo>
                    <a:pt x="889" y="3646"/>
                  </a:lnTo>
                  <a:lnTo>
                    <a:pt x="889" y="662"/>
                  </a:lnTo>
                  <a:lnTo>
                    <a:pt x="444" y="0"/>
                  </a:lnTo>
                  <a:lnTo>
                    <a:pt x="0" y="662"/>
                  </a:lnTo>
                  <a:lnTo>
                    <a:pt x="0" y="364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423031124" y="82022771"/>
              <a:ext cx="439656795" cy="372826993"/>
            </a:xfrm>
            <a:custGeom>
              <a:rect b="b" l="l" r="r" t="t"/>
              <a:pathLst>
                <a:path extrusionOk="0" h="663" w="2098">
                  <a:moveTo>
                    <a:pt x="0" y="0"/>
                  </a:moveTo>
                  <a:lnTo>
                    <a:pt x="1653" y="0"/>
                  </a:lnTo>
                  <a:lnTo>
                    <a:pt x="2097" y="662"/>
                  </a:lnTo>
                  <a:lnTo>
                    <a:pt x="445" y="662"/>
                  </a:lnTo>
                  <a:lnTo>
                    <a:pt x="0" y="0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585593334" y="82022771"/>
              <a:ext cx="41564482" cy="295775290"/>
            </a:xfrm>
            <a:custGeom>
              <a:rect b="b" l="l" r="r" t="t"/>
              <a:pathLst>
                <a:path extrusionOk="0" h="525" w="200">
                  <a:moveTo>
                    <a:pt x="199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9" y="0"/>
                  </a:lnTo>
                  <a:lnTo>
                    <a:pt x="199" y="176"/>
                  </a:lnTo>
                  <a:lnTo>
                    <a:pt x="199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534792872" y="181443253"/>
              <a:ext cx="50800389" cy="196354766"/>
            </a:xfrm>
            <a:custGeom>
              <a:rect b="b" l="l" r="r" t="t"/>
              <a:pathLst>
                <a:path extrusionOk="0" h="349" w="242">
                  <a:moveTo>
                    <a:pt x="241" y="348"/>
                  </a:moveTo>
                  <a:lnTo>
                    <a:pt x="241" y="0"/>
                  </a:lnTo>
                  <a:lnTo>
                    <a:pt x="0" y="0"/>
                  </a:lnTo>
                  <a:lnTo>
                    <a:pt x="241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534792872" y="82022771"/>
              <a:ext cx="71120662" cy="9942053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1" y="176"/>
                  </a:lnTo>
                  <a:lnTo>
                    <a:pt x="0" y="176"/>
                  </a:lnTo>
                  <a:lnTo>
                    <a:pt x="120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714904199" y="82022771"/>
              <a:ext cx="41564483" cy="295775290"/>
            </a:xfrm>
            <a:custGeom>
              <a:rect b="b" l="l" r="r" t="t"/>
              <a:pathLst>
                <a:path extrusionOk="0" h="525" w="199">
                  <a:moveTo>
                    <a:pt x="198" y="524"/>
                  </a:moveTo>
                  <a:lnTo>
                    <a:pt x="0" y="524"/>
                  </a:lnTo>
                  <a:lnTo>
                    <a:pt x="0" y="176"/>
                  </a:lnTo>
                  <a:lnTo>
                    <a:pt x="98" y="0"/>
                  </a:lnTo>
                  <a:lnTo>
                    <a:pt x="198" y="176"/>
                  </a:lnTo>
                  <a:lnTo>
                    <a:pt x="198" y="524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664103738" y="181443253"/>
              <a:ext cx="50800390" cy="196354766"/>
            </a:xfrm>
            <a:custGeom>
              <a:rect b="b" l="l" r="r" t="t"/>
              <a:pathLst>
                <a:path extrusionOk="0" h="349" w="243">
                  <a:moveTo>
                    <a:pt x="242" y="348"/>
                  </a:moveTo>
                  <a:lnTo>
                    <a:pt x="242" y="0"/>
                  </a:lnTo>
                  <a:lnTo>
                    <a:pt x="0" y="0"/>
                  </a:lnTo>
                  <a:lnTo>
                    <a:pt x="242" y="348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664103738" y="82022771"/>
              <a:ext cx="71120662" cy="99420534"/>
            </a:xfrm>
            <a:custGeom>
              <a:rect b="b" l="l" r="r" t="t"/>
              <a:pathLst>
                <a:path extrusionOk="0" h="177" w="341">
                  <a:moveTo>
                    <a:pt x="340" y="0"/>
                  </a:moveTo>
                  <a:lnTo>
                    <a:pt x="242" y="176"/>
                  </a:lnTo>
                  <a:lnTo>
                    <a:pt x="0" y="176"/>
                  </a:lnTo>
                  <a:lnTo>
                    <a:pt x="121" y="0"/>
                  </a:lnTo>
                  <a:lnTo>
                    <a:pt x="340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573586205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647478065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19"/>
            <p:cNvSpPr/>
            <p:nvPr/>
          </p:nvSpPr>
          <p:spPr>
            <a:xfrm>
              <a:off x="721369926" y="646233433"/>
              <a:ext cx="24014866" cy="228667214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19"/>
            <p:cNvSpPr/>
            <p:nvPr/>
          </p:nvSpPr>
          <p:spPr>
            <a:xfrm>
              <a:off x="795261933" y="64623343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412871324" y="646233433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465518969" y="646233433"/>
              <a:ext cx="17549616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412871324" y="961894367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465518969" y="961894367"/>
              <a:ext cx="17549616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412871324" y="1304895240"/>
              <a:ext cx="17549033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465518969" y="1304895240"/>
              <a:ext cx="17549616" cy="228667214"/>
            </a:xfrm>
            <a:custGeom>
              <a:rect b="b" l="l" r="r" t="t"/>
              <a:pathLst>
                <a:path extrusionOk="0" h="407" w="83">
                  <a:moveTo>
                    <a:pt x="41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6"/>
                  </a:lnTo>
                  <a:lnTo>
                    <a:pt x="41" y="406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412871324" y="1635467738"/>
              <a:ext cx="17549033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465518969" y="1635467738"/>
              <a:ext cx="17549616" cy="228667216"/>
            </a:xfrm>
            <a:custGeom>
              <a:rect b="b" l="l" r="r" t="t"/>
              <a:pathLst>
                <a:path extrusionOk="0" h="406" w="83">
                  <a:moveTo>
                    <a:pt x="41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82" y="0"/>
                  </a:lnTo>
                  <a:lnTo>
                    <a:pt x="82" y="405"/>
                  </a:lnTo>
                  <a:lnTo>
                    <a:pt x="41" y="405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573586205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647478065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8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8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721369926" y="974321163"/>
              <a:ext cx="24014866" cy="228667214"/>
            </a:xfrm>
            <a:custGeom>
              <a:rect b="b" l="l" r="r" t="t"/>
              <a:pathLst>
                <a:path extrusionOk="0" h="407" w="115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795261933" y="974321163"/>
              <a:ext cx="24014865" cy="228667214"/>
            </a:xfrm>
            <a:custGeom>
              <a:rect b="b" l="l" r="r" t="t"/>
              <a:pathLst>
                <a:path extrusionOk="0" h="407" w="116">
                  <a:moveTo>
                    <a:pt x="57" y="406"/>
                  </a:moveTo>
                  <a:lnTo>
                    <a:pt x="0" y="406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6"/>
                  </a:lnTo>
                  <a:lnTo>
                    <a:pt x="57" y="40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573586205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647478065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721369926" y="1302408894"/>
              <a:ext cx="24014866" cy="228667216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795261933" y="1302408894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573586205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647478065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8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8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721369926" y="1630496625"/>
              <a:ext cx="24014866" cy="228667216"/>
            </a:xfrm>
            <a:custGeom>
              <a:rect b="b" l="l" r="r" t="t"/>
              <a:pathLst>
                <a:path extrusionOk="0" h="406" w="115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4" y="0"/>
                  </a:lnTo>
                  <a:lnTo>
                    <a:pt x="114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795261933" y="1630496625"/>
              <a:ext cx="24014865" cy="228667216"/>
            </a:xfrm>
            <a:custGeom>
              <a:rect b="b" l="l" r="r" t="t"/>
              <a:pathLst>
                <a:path extrusionOk="0" h="406" w="116">
                  <a:moveTo>
                    <a:pt x="57" y="405"/>
                  </a:moveTo>
                  <a:lnTo>
                    <a:pt x="0" y="405"/>
                  </a:lnTo>
                  <a:lnTo>
                    <a:pt x="0" y="0"/>
                  </a:lnTo>
                  <a:lnTo>
                    <a:pt x="115" y="0"/>
                  </a:lnTo>
                  <a:lnTo>
                    <a:pt x="115" y="405"/>
                  </a:lnTo>
                  <a:lnTo>
                    <a:pt x="57" y="405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408252781" y="268435362"/>
              <a:ext cx="31404054" cy="151617090"/>
            </a:xfrm>
            <a:custGeom>
              <a:rect b="b" l="l" r="r" t="t"/>
              <a:pathLst>
                <a:path extrusionOk="0" h="271" w="149">
                  <a:moveTo>
                    <a:pt x="148" y="135"/>
                  </a:moveTo>
                  <a:cubicBezTo>
                    <a:pt x="148" y="160"/>
                    <a:pt x="145" y="181"/>
                    <a:pt x="138" y="203"/>
                  </a:cubicBezTo>
                  <a:cubicBezTo>
                    <a:pt x="131" y="224"/>
                    <a:pt x="123" y="240"/>
                    <a:pt x="111" y="252"/>
                  </a:cubicBezTo>
                  <a:cubicBezTo>
                    <a:pt x="99" y="264"/>
                    <a:pt x="87" y="270"/>
                    <a:pt x="74" y="270"/>
                  </a:cubicBezTo>
                  <a:cubicBezTo>
                    <a:pt x="60" y="270"/>
                    <a:pt x="49" y="264"/>
                    <a:pt x="37" y="252"/>
                  </a:cubicBezTo>
                  <a:cubicBezTo>
                    <a:pt x="25" y="240"/>
                    <a:pt x="17" y="224"/>
                    <a:pt x="10" y="203"/>
                  </a:cubicBezTo>
                  <a:cubicBezTo>
                    <a:pt x="3" y="181"/>
                    <a:pt x="0" y="160"/>
                    <a:pt x="0" y="135"/>
                  </a:cubicBezTo>
                  <a:cubicBezTo>
                    <a:pt x="0" y="110"/>
                    <a:pt x="3" y="88"/>
                    <a:pt x="10" y="67"/>
                  </a:cubicBezTo>
                  <a:cubicBezTo>
                    <a:pt x="17" y="45"/>
                    <a:pt x="25" y="30"/>
                    <a:pt x="37" y="18"/>
                  </a:cubicBezTo>
                  <a:cubicBezTo>
                    <a:pt x="49" y="5"/>
                    <a:pt x="61" y="0"/>
                    <a:pt x="74" y="0"/>
                  </a:cubicBezTo>
                  <a:cubicBezTo>
                    <a:pt x="88" y="0"/>
                    <a:pt x="99" y="5"/>
                    <a:pt x="111" y="18"/>
                  </a:cubicBezTo>
                  <a:cubicBezTo>
                    <a:pt x="123" y="30"/>
                    <a:pt x="131" y="45"/>
                    <a:pt x="138" y="67"/>
                  </a:cubicBezTo>
                  <a:cubicBezTo>
                    <a:pt x="145" y="88"/>
                    <a:pt x="148" y="110"/>
                    <a:pt x="148" y="135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689042026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1566508289" y="2065462494"/>
              <a:ext cx="18472974" cy="82021152"/>
            </a:xfrm>
            <a:custGeom>
              <a:rect b="b" l="l" r="r" t="t"/>
              <a:pathLst>
                <a:path extrusionOk="0" h="144" w="88">
                  <a:moveTo>
                    <a:pt x="87" y="71"/>
                  </a:moveTo>
                  <a:cubicBezTo>
                    <a:pt x="87" y="85"/>
                    <a:pt x="85" y="95"/>
                    <a:pt x="81" y="107"/>
                  </a:cubicBezTo>
                  <a:cubicBezTo>
                    <a:pt x="77" y="118"/>
                    <a:pt x="72" y="126"/>
                    <a:pt x="65" y="133"/>
                  </a:cubicBezTo>
                  <a:cubicBezTo>
                    <a:pt x="58" y="139"/>
                    <a:pt x="50" y="143"/>
                    <a:pt x="43" y="143"/>
                  </a:cubicBezTo>
                  <a:cubicBezTo>
                    <a:pt x="35" y="143"/>
                    <a:pt x="29" y="139"/>
                    <a:pt x="22" y="133"/>
                  </a:cubicBezTo>
                  <a:cubicBezTo>
                    <a:pt x="15" y="126"/>
                    <a:pt x="10" y="118"/>
                    <a:pt x="6" y="107"/>
                  </a:cubicBezTo>
                  <a:cubicBezTo>
                    <a:pt x="2" y="95"/>
                    <a:pt x="0" y="84"/>
                    <a:pt x="0" y="71"/>
                  </a:cubicBezTo>
                  <a:cubicBezTo>
                    <a:pt x="0" y="57"/>
                    <a:pt x="2" y="46"/>
                    <a:pt x="6" y="35"/>
                  </a:cubicBezTo>
                  <a:cubicBezTo>
                    <a:pt x="10" y="23"/>
                    <a:pt x="15" y="15"/>
                    <a:pt x="22" y="9"/>
                  </a:cubicBezTo>
                  <a:cubicBezTo>
                    <a:pt x="29" y="2"/>
                    <a:pt x="36" y="0"/>
                    <a:pt x="43" y="0"/>
                  </a:cubicBezTo>
                  <a:cubicBezTo>
                    <a:pt x="51" y="0"/>
                    <a:pt x="58" y="2"/>
                    <a:pt x="65" y="9"/>
                  </a:cubicBezTo>
                  <a:cubicBezTo>
                    <a:pt x="72" y="15"/>
                    <a:pt x="77" y="23"/>
                    <a:pt x="81" y="35"/>
                  </a:cubicBezTo>
                  <a:cubicBezTo>
                    <a:pt x="85" y="46"/>
                    <a:pt x="87" y="58"/>
                    <a:pt x="87" y="71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1379007791" y="2072918177"/>
              <a:ext cx="9236487" cy="49710264"/>
            </a:xfrm>
            <a:custGeom>
              <a:rect b="b" l="l" r="r" t="t"/>
              <a:pathLst>
                <a:path extrusionOk="0" h="87" w="44">
                  <a:moveTo>
                    <a:pt x="0" y="86"/>
                  </a:moveTo>
                  <a:cubicBezTo>
                    <a:pt x="25" y="86"/>
                    <a:pt x="43" y="66"/>
                    <a:pt x="43" y="43"/>
                  </a:cubicBezTo>
                  <a:lnTo>
                    <a:pt x="43" y="43"/>
                  </a:lnTo>
                  <a:cubicBezTo>
                    <a:pt x="43" y="18"/>
                    <a:pt x="23" y="0"/>
                    <a:pt x="0" y="0"/>
                  </a:cubicBezTo>
                  <a:lnTo>
                    <a:pt x="0" y="86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173645967" y="1225358814"/>
              <a:ext cx="87746920" cy="912182571"/>
            </a:xfrm>
            <a:custGeom>
              <a:rect b="b" l="l" r="r" t="t"/>
              <a:pathLst>
                <a:path extrusionOk="0" h="1617" w="417">
                  <a:moveTo>
                    <a:pt x="208" y="1616"/>
                  </a:moveTo>
                  <a:lnTo>
                    <a:pt x="0" y="1616"/>
                  </a:lnTo>
                  <a:lnTo>
                    <a:pt x="0" y="0"/>
                  </a:lnTo>
                  <a:lnTo>
                    <a:pt x="416" y="0"/>
                  </a:lnTo>
                  <a:lnTo>
                    <a:pt x="416" y="1616"/>
                  </a:lnTo>
                  <a:lnTo>
                    <a:pt x="208" y="1616"/>
                  </a:lnTo>
                </a:path>
              </a:pathLst>
            </a:custGeom>
            <a:solidFill>
              <a:srgbClr val="CDD0D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9"/>
            <p:cNvSpPr/>
            <p:nvPr/>
          </p:nvSpPr>
          <p:spPr>
            <a:xfrm>
              <a:off x="260468987" y="922126253"/>
              <a:ext cx="143165840" cy="1215415223"/>
            </a:xfrm>
            <a:custGeom>
              <a:rect b="b" l="l" r="r" t="t"/>
              <a:pathLst>
                <a:path extrusionOk="0" h="2158" w="683">
                  <a:moveTo>
                    <a:pt x="0" y="2157"/>
                  </a:moveTo>
                  <a:lnTo>
                    <a:pt x="682" y="2157"/>
                  </a:lnTo>
                  <a:lnTo>
                    <a:pt x="682" y="541"/>
                  </a:lnTo>
                  <a:lnTo>
                    <a:pt x="332" y="0"/>
                  </a:lnTo>
                  <a:lnTo>
                    <a:pt x="0" y="541"/>
                  </a:lnTo>
                  <a:lnTo>
                    <a:pt x="0" y="2157"/>
                  </a:lnTo>
                </a:path>
              </a:pathLst>
            </a:custGeom>
            <a:solidFill>
              <a:srgbClr val="EFF0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9"/>
            <p:cNvSpPr/>
            <p:nvPr/>
          </p:nvSpPr>
          <p:spPr>
            <a:xfrm>
              <a:off x="173645967" y="922126253"/>
              <a:ext cx="157020287" cy="305717354"/>
            </a:xfrm>
            <a:custGeom>
              <a:rect b="b" l="l" r="r" t="t"/>
              <a:pathLst>
                <a:path extrusionOk="0" h="542" w="751">
                  <a:moveTo>
                    <a:pt x="334" y="0"/>
                  </a:moveTo>
                  <a:lnTo>
                    <a:pt x="750" y="0"/>
                  </a:lnTo>
                  <a:lnTo>
                    <a:pt x="418" y="541"/>
                  </a:lnTo>
                  <a:lnTo>
                    <a:pt x="0" y="541"/>
                  </a:lnTo>
                  <a:lnTo>
                    <a:pt x="334" y="0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19"/>
            <p:cNvSpPr/>
            <p:nvPr/>
          </p:nvSpPr>
          <p:spPr>
            <a:xfrm>
              <a:off x="323277090" y="1985925871"/>
              <a:ext cx="21244211" cy="151615522"/>
            </a:xfrm>
            <a:custGeom>
              <a:rect b="b" l="l" r="r" t="t"/>
              <a:pathLst>
                <a:path extrusionOk="0" h="270" w="101">
                  <a:moveTo>
                    <a:pt x="50" y="269"/>
                  </a:moveTo>
                  <a:lnTo>
                    <a:pt x="0" y="269"/>
                  </a:lnTo>
                  <a:lnTo>
                    <a:pt x="0" y="0"/>
                  </a:lnTo>
                  <a:lnTo>
                    <a:pt x="100" y="0"/>
                  </a:lnTo>
                  <a:lnTo>
                    <a:pt x="100" y="269"/>
                  </a:lnTo>
                  <a:lnTo>
                    <a:pt x="50" y="269"/>
                  </a:lnTo>
                </a:path>
              </a:pathLst>
            </a:custGeom>
            <a:solidFill>
              <a:srgbClr val="BABFC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19"/>
            <p:cNvSpPr/>
            <p:nvPr/>
          </p:nvSpPr>
          <p:spPr>
            <a:xfrm>
              <a:off x="185653682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19"/>
            <p:cNvSpPr/>
            <p:nvPr/>
          </p:nvSpPr>
          <p:spPr>
            <a:xfrm>
              <a:off x="223523057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19"/>
            <p:cNvSpPr/>
            <p:nvPr/>
          </p:nvSpPr>
          <p:spPr>
            <a:xfrm>
              <a:off x="286331160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19"/>
            <p:cNvSpPr/>
            <p:nvPr/>
          </p:nvSpPr>
          <p:spPr>
            <a:xfrm>
              <a:off x="325124346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19"/>
            <p:cNvSpPr/>
            <p:nvPr/>
          </p:nvSpPr>
          <p:spPr>
            <a:xfrm>
              <a:off x="360223020" y="1280040070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19"/>
            <p:cNvSpPr/>
            <p:nvPr/>
          </p:nvSpPr>
          <p:spPr>
            <a:xfrm>
              <a:off x="286331160" y="1501250057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19"/>
            <p:cNvSpPr/>
            <p:nvPr/>
          </p:nvSpPr>
          <p:spPr>
            <a:xfrm>
              <a:off x="325124346" y="1498765289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19"/>
            <p:cNvSpPr/>
            <p:nvPr/>
          </p:nvSpPr>
          <p:spPr>
            <a:xfrm>
              <a:off x="360223020" y="1498765289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19"/>
            <p:cNvSpPr/>
            <p:nvPr/>
          </p:nvSpPr>
          <p:spPr>
            <a:xfrm>
              <a:off x="286331160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19"/>
            <p:cNvSpPr/>
            <p:nvPr/>
          </p:nvSpPr>
          <p:spPr>
            <a:xfrm>
              <a:off x="325124346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19"/>
            <p:cNvSpPr/>
            <p:nvPr/>
          </p:nvSpPr>
          <p:spPr>
            <a:xfrm>
              <a:off x="360223020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19"/>
            <p:cNvSpPr/>
            <p:nvPr/>
          </p:nvSpPr>
          <p:spPr>
            <a:xfrm>
              <a:off x="185653682" y="1496278944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19"/>
            <p:cNvSpPr/>
            <p:nvPr/>
          </p:nvSpPr>
          <p:spPr>
            <a:xfrm>
              <a:off x="223523057" y="1496278944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9"/>
            <p:cNvSpPr/>
            <p:nvPr/>
          </p:nvSpPr>
          <p:spPr>
            <a:xfrm>
              <a:off x="185653682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9"/>
            <p:cNvSpPr/>
            <p:nvPr/>
          </p:nvSpPr>
          <p:spPr>
            <a:xfrm>
              <a:off x="223523057" y="1712519396"/>
              <a:ext cx="18472974" cy="169014899"/>
            </a:xfrm>
            <a:custGeom>
              <a:rect b="b" l="l" r="r" t="t"/>
              <a:pathLst>
                <a:path extrusionOk="0" h="300" w="89">
                  <a:moveTo>
                    <a:pt x="44" y="299"/>
                  </a:moveTo>
                  <a:lnTo>
                    <a:pt x="0" y="299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299"/>
                  </a:lnTo>
                  <a:lnTo>
                    <a:pt x="44" y="299"/>
                  </a:ln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9"/>
            <p:cNvSpPr/>
            <p:nvPr/>
          </p:nvSpPr>
          <p:spPr>
            <a:xfrm>
              <a:off x="321429761" y="1088654787"/>
              <a:ext cx="24014866" cy="121790933"/>
            </a:xfrm>
            <a:custGeom>
              <a:rect b="b" l="l" r="r" t="t"/>
              <a:pathLst>
                <a:path extrusionOk="0" h="214" w="115">
                  <a:moveTo>
                    <a:pt x="114" y="106"/>
                  </a:moveTo>
                  <a:cubicBezTo>
                    <a:pt x="114" y="126"/>
                    <a:pt x="112" y="143"/>
                    <a:pt x="107" y="160"/>
                  </a:cubicBezTo>
                  <a:cubicBezTo>
                    <a:pt x="101" y="177"/>
                    <a:pt x="95" y="189"/>
                    <a:pt x="86" y="199"/>
                  </a:cubicBezTo>
                  <a:cubicBezTo>
                    <a:pt x="77" y="208"/>
                    <a:pt x="68" y="213"/>
                    <a:pt x="57" y="213"/>
                  </a:cubicBezTo>
                  <a:cubicBezTo>
                    <a:pt x="46" y="213"/>
                    <a:pt x="37" y="208"/>
                    <a:pt x="28" y="199"/>
                  </a:cubicBezTo>
                  <a:cubicBezTo>
                    <a:pt x="19" y="189"/>
                    <a:pt x="12" y="177"/>
                    <a:pt x="7" y="160"/>
                  </a:cubicBezTo>
                  <a:cubicBezTo>
                    <a:pt x="1" y="143"/>
                    <a:pt x="0" y="125"/>
                    <a:pt x="0" y="106"/>
                  </a:cubicBezTo>
                  <a:cubicBezTo>
                    <a:pt x="0" y="86"/>
                    <a:pt x="1" y="70"/>
                    <a:pt x="7" y="53"/>
                  </a:cubicBezTo>
                  <a:cubicBezTo>
                    <a:pt x="12" y="36"/>
                    <a:pt x="19" y="24"/>
                    <a:pt x="28" y="14"/>
                  </a:cubicBezTo>
                  <a:cubicBezTo>
                    <a:pt x="37" y="4"/>
                    <a:pt x="46" y="0"/>
                    <a:pt x="57" y="0"/>
                  </a:cubicBezTo>
                  <a:cubicBezTo>
                    <a:pt x="68" y="0"/>
                    <a:pt x="77" y="4"/>
                    <a:pt x="86" y="14"/>
                  </a:cubicBezTo>
                  <a:cubicBezTo>
                    <a:pt x="95" y="24"/>
                    <a:pt x="101" y="36"/>
                    <a:pt x="107" y="53"/>
                  </a:cubicBezTo>
                  <a:cubicBezTo>
                    <a:pt x="112" y="70"/>
                    <a:pt x="114" y="87"/>
                    <a:pt x="114" y="106"/>
                  </a:cubicBezTo>
                </a:path>
              </a:pathLst>
            </a:custGeom>
            <a:solidFill>
              <a:srgbClr val="DFE1E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20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Methodology - Models Used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517" name="Google Shape;517;p20"/>
          <p:cNvCxnSpPr/>
          <p:nvPr/>
        </p:nvCxnSpPr>
        <p:spPr>
          <a:xfrm>
            <a:off x="3203975" y="1502575"/>
            <a:ext cx="10800" cy="2946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20"/>
          <p:cNvCxnSpPr/>
          <p:nvPr/>
        </p:nvCxnSpPr>
        <p:spPr>
          <a:xfrm>
            <a:off x="6399600" y="1502575"/>
            <a:ext cx="10800" cy="29469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19" name="Google Shape;5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75" y="1502575"/>
            <a:ext cx="2899200" cy="294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0" name="Google Shape;5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7175" y="1480050"/>
            <a:ext cx="2880000" cy="2946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1" name="Google Shape;52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54425" y="1510950"/>
            <a:ext cx="2346600" cy="2885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522" name="Google Shape;522;p20">
            <a:hlinkClick action="ppaction://hlinksldjump" r:id="rId6"/>
          </p:cNvPr>
          <p:cNvSpPr txBox="1"/>
          <p:nvPr/>
        </p:nvSpPr>
        <p:spPr>
          <a:xfrm>
            <a:off x="1039425" y="1080775"/>
            <a:ext cx="7071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CNN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23" name="Google Shape;523;p20">
            <a:hlinkClick action="ppaction://hlinksldjump" r:id="rId7"/>
          </p:cNvPr>
          <p:cNvSpPr txBox="1"/>
          <p:nvPr/>
        </p:nvSpPr>
        <p:spPr>
          <a:xfrm>
            <a:off x="4218450" y="1069513"/>
            <a:ext cx="7071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R-CNN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24" name="Google Shape;524;p20"/>
          <p:cNvSpPr txBox="1"/>
          <p:nvPr/>
        </p:nvSpPr>
        <p:spPr>
          <a:xfrm>
            <a:off x="6841775" y="1060850"/>
            <a:ext cx="1704000" cy="3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ResNet 50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1"/>
          <p:cNvSpPr txBox="1"/>
          <p:nvPr>
            <p:ph type="title"/>
          </p:nvPr>
        </p:nvSpPr>
        <p:spPr>
          <a:xfrm>
            <a:off x="311700" y="436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Methodology - CNN model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30" name="Google Shape;530;p21"/>
          <p:cNvSpPr txBox="1"/>
          <p:nvPr/>
        </p:nvSpPr>
        <p:spPr>
          <a:xfrm>
            <a:off x="2887900" y="1628800"/>
            <a:ext cx="94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80ADF7"/>
                </a:solidFill>
                <a:latin typeface="Average"/>
                <a:ea typeface="Average"/>
                <a:cs typeface="Average"/>
                <a:sym typeface="Average"/>
              </a:rPr>
              <a:t>ReLu</a:t>
            </a:r>
            <a:endParaRPr sz="2400">
              <a:solidFill>
                <a:srgbClr val="80ADF7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31" name="Google Shape;531;p21"/>
          <p:cNvSpPr txBox="1"/>
          <p:nvPr/>
        </p:nvSpPr>
        <p:spPr>
          <a:xfrm>
            <a:off x="2544975" y="2408050"/>
            <a:ext cx="132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ABB05"/>
                </a:solidFill>
                <a:latin typeface="Average"/>
                <a:ea typeface="Average"/>
                <a:cs typeface="Average"/>
                <a:sym typeface="Average"/>
              </a:rPr>
              <a:t>Softmax</a:t>
            </a:r>
            <a:endParaRPr sz="2400">
              <a:solidFill>
                <a:srgbClr val="FABB0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32" name="Google Shape;532;p21"/>
          <p:cNvSpPr txBox="1"/>
          <p:nvPr/>
        </p:nvSpPr>
        <p:spPr>
          <a:xfrm>
            <a:off x="1446625" y="3187300"/>
            <a:ext cx="2486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0130E"/>
                </a:solidFill>
                <a:latin typeface="Average"/>
                <a:ea typeface="Average"/>
                <a:cs typeface="Average"/>
                <a:sym typeface="Average"/>
              </a:rPr>
              <a:t>Adam Optimizer</a:t>
            </a:r>
            <a:endParaRPr sz="2400">
              <a:solidFill>
                <a:srgbClr val="90130E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33" name="Google Shape;533;p21"/>
          <p:cNvSpPr txBox="1"/>
          <p:nvPr/>
        </p:nvSpPr>
        <p:spPr>
          <a:xfrm>
            <a:off x="3932725" y="1628800"/>
            <a:ext cx="15324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Activation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34" name="Google Shape;534;p21"/>
          <p:cNvSpPr txBox="1"/>
          <p:nvPr/>
        </p:nvSpPr>
        <p:spPr>
          <a:xfrm>
            <a:off x="3932725" y="2450950"/>
            <a:ext cx="24861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Last dense layer - Activation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535" name="Google Shape;535;p21"/>
          <p:cNvSpPr txBox="1"/>
          <p:nvPr/>
        </p:nvSpPr>
        <p:spPr>
          <a:xfrm>
            <a:off x="3932725" y="3208750"/>
            <a:ext cx="4832700" cy="5298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Lr = 0.001 categorical cross - entropy as loss - accuracy metric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